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1" r:id="rId2"/>
    <p:sldId id="369" r:id="rId3"/>
    <p:sldId id="387" r:id="rId4"/>
    <p:sldId id="370" r:id="rId5"/>
    <p:sldId id="373" r:id="rId6"/>
    <p:sldId id="316" r:id="rId7"/>
    <p:sldId id="371" r:id="rId8"/>
    <p:sldId id="310" r:id="rId9"/>
    <p:sldId id="289" r:id="rId10"/>
    <p:sldId id="372" r:id="rId11"/>
    <p:sldId id="302" r:id="rId12"/>
    <p:sldId id="303" r:id="rId13"/>
    <p:sldId id="315" r:id="rId14"/>
    <p:sldId id="388" r:id="rId15"/>
    <p:sldId id="401" r:id="rId16"/>
    <p:sldId id="391" r:id="rId17"/>
    <p:sldId id="392" r:id="rId18"/>
    <p:sldId id="393" r:id="rId19"/>
    <p:sldId id="396" r:id="rId20"/>
    <p:sldId id="398" r:id="rId21"/>
    <p:sldId id="399" r:id="rId22"/>
    <p:sldId id="3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43" autoAdjust="0"/>
    <p:restoredTop sz="98629" autoAdjust="0"/>
  </p:normalViewPr>
  <p:slideViewPr>
    <p:cSldViewPr snapToGrid="0">
      <p:cViewPr>
        <p:scale>
          <a:sx n="75" d="100"/>
          <a:sy n="75" d="100"/>
        </p:scale>
        <p:origin x="-2256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5FC60-AEC3-483C-B999-CB9C15C2050F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7D13F-3D71-4A9E-A275-BBF151029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66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8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52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4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4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7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28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33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8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0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1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39CC-6D0C-49B8-B66B-E11B3AA831BA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7266-AD1F-44CE-AE6D-F8A201F1F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1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7018" y="1113905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Винодельня</a:t>
            </a:r>
          </a:p>
          <a:p>
            <a:pPr algn="ctr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«Кубань-Вино»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38" name="Picture 114" descr="C:\Users\нариман\Desktop\КВ\К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2768994"/>
            <a:ext cx="52292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99397" y="422401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классического виноделия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165" y="1100352"/>
            <a:ext cx="7136718" cy="54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99397" y="422401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классического виноделия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083" y="257560"/>
            <a:ext cx="904875" cy="1009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60" y="1832923"/>
            <a:ext cx="5409679" cy="35852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598" y="4506462"/>
            <a:ext cx="3586663" cy="20667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776" y="1267210"/>
            <a:ext cx="4436305" cy="262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99397" y="422401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индустриального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виноделия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880" y="129942"/>
            <a:ext cx="904875" cy="10096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81" y="4331763"/>
            <a:ext cx="3567478" cy="23823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400" y="1115489"/>
            <a:ext cx="4271441" cy="2666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6" y="1983775"/>
            <a:ext cx="5027301" cy="33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181687" y="238222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саженца до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бутылки на полке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60" y="936251"/>
            <a:ext cx="104870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611538" y="2206046"/>
            <a:ext cx="1885270" cy="495780"/>
            <a:chOff x="2290536" y="2432778"/>
            <a:chExt cx="1653539" cy="546735"/>
          </a:xfrm>
        </p:grpSpPr>
        <p:sp>
          <p:nvSpPr>
            <p:cNvPr id="4" name="object 4"/>
            <p:cNvSpPr/>
            <p:nvPr/>
          </p:nvSpPr>
          <p:spPr>
            <a:xfrm>
              <a:off x="2290533" y="2432780"/>
              <a:ext cx="1412875" cy="540385"/>
            </a:xfrm>
            <a:custGeom>
              <a:avLst/>
              <a:gdLst/>
              <a:ahLst/>
              <a:cxnLst/>
              <a:rect l="l" t="t" r="r" b="b"/>
              <a:pathLst>
                <a:path w="1412875" h="540385">
                  <a:moveTo>
                    <a:pt x="266319" y="331851"/>
                  </a:moveTo>
                  <a:lnTo>
                    <a:pt x="264782" y="328193"/>
                  </a:lnTo>
                  <a:lnTo>
                    <a:pt x="251612" y="278523"/>
                  </a:lnTo>
                  <a:lnTo>
                    <a:pt x="14668" y="278523"/>
                  </a:lnTo>
                  <a:lnTo>
                    <a:pt x="1498" y="328193"/>
                  </a:lnTo>
                  <a:lnTo>
                    <a:pt x="0" y="331851"/>
                  </a:lnTo>
                  <a:lnTo>
                    <a:pt x="0" y="334670"/>
                  </a:lnTo>
                  <a:lnTo>
                    <a:pt x="762" y="335915"/>
                  </a:lnTo>
                  <a:lnTo>
                    <a:pt x="2641" y="335915"/>
                  </a:lnTo>
                  <a:lnTo>
                    <a:pt x="5994" y="331851"/>
                  </a:lnTo>
                  <a:lnTo>
                    <a:pt x="8674" y="328968"/>
                  </a:lnTo>
                  <a:lnTo>
                    <a:pt x="22987" y="315302"/>
                  </a:lnTo>
                  <a:lnTo>
                    <a:pt x="40741" y="302272"/>
                  </a:lnTo>
                  <a:lnTo>
                    <a:pt x="62293" y="292531"/>
                  </a:lnTo>
                  <a:lnTo>
                    <a:pt x="87998" y="288696"/>
                  </a:lnTo>
                  <a:lnTo>
                    <a:pt x="98780" y="289382"/>
                  </a:lnTo>
                  <a:lnTo>
                    <a:pt x="106019" y="292100"/>
                  </a:lnTo>
                  <a:lnTo>
                    <a:pt x="110083" y="297789"/>
                  </a:lnTo>
                  <a:lnTo>
                    <a:pt x="111353" y="307428"/>
                  </a:lnTo>
                  <a:lnTo>
                    <a:pt x="111366" y="477139"/>
                  </a:lnTo>
                  <a:lnTo>
                    <a:pt x="110553" y="501002"/>
                  </a:lnTo>
                  <a:lnTo>
                    <a:pt x="107480" y="517182"/>
                  </a:lnTo>
                  <a:lnTo>
                    <a:pt x="101168" y="527799"/>
                  </a:lnTo>
                  <a:lnTo>
                    <a:pt x="90639" y="534962"/>
                  </a:lnTo>
                  <a:lnTo>
                    <a:pt x="86880" y="536536"/>
                  </a:lnTo>
                  <a:lnTo>
                    <a:pt x="83527" y="536536"/>
                  </a:lnTo>
                  <a:lnTo>
                    <a:pt x="83527" y="539394"/>
                  </a:lnTo>
                  <a:lnTo>
                    <a:pt x="84658" y="540207"/>
                  </a:lnTo>
                  <a:lnTo>
                    <a:pt x="117246" y="539153"/>
                  </a:lnTo>
                  <a:lnTo>
                    <a:pt x="133134" y="538962"/>
                  </a:lnTo>
                  <a:lnTo>
                    <a:pt x="149161" y="539153"/>
                  </a:lnTo>
                  <a:lnTo>
                    <a:pt x="181686" y="540207"/>
                  </a:lnTo>
                  <a:lnTo>
                    <a:pt x="183184" y="538594"/>
                  </a:lnTo>
                  <a:lnTo>
                    <a:pt x="183184" y="536536"/>
                  </a:lnTo>
                  <a:lnTo>
                    <a:pt x="180911" y="535355"/>
                  </a:lnTo>
                  <a:lnTo>
                    <a:pt x="177520" y="534530"/>
                  </a:lnTo>
                  <a:lnTo>
                    <a:pt x="166535" y="529780"/>
                  </a:lnTo>
                  <a:lnTo>
                    <a:pt x="159613" y="521042"/>
                  </a:lnTo>
                  <a:lnTo>
                    <a:pt x="155994" y="509168"/>
                  </a:lnTo>
                  <a:lnTo>
                    <a:pt x="154952" y="495033"/>
                  </a:lnTo>
                  <a:lnTo>
                    <a:pt x="154990" y="307428"/>
                  </a:lnTo>
                  <a:lnTo>
                    <a:pt x="156248" y="297789"/>
                  </a:lnTo>
                  <a:lnTo>
                    <a:pt x="160299" y="292100"/>
                  </a:lnTo>
                  <a:lnTo>
                    <a:pt x="167513" y="289382"/>
                  </a:lnTo>
                  <a:lnTo>
                    <a:pt x="178295" y="288696"/>
                  </a:lnTo>
                  <a:lnTo>
                    <a:pt x="204025" y="292531"/>
                  </a:lnTo>
                  <a:lnTo>
                    <a:pt x="225577" y="302272"/>
                  </a:lnTo>
                  <a:lnTo>
                    <a:pt x="243332" y="315302"/>
                  </a:lnTo>
                  <a:lnTo>
                    <a:pt x="257619" y="328968"/>
                  </a:lnTo>
                  <a:lnTo>
                    <a:pt x="263639" y="335915"/>
                  </a:lnTo>
                  <a:lnTo>
                    <a:pt x="265518" y="335915"/>
                  </a:lnTo>
                  <a:lnTo>
                    <a:pt x="266319" y="334670"/>
                  </a:lnTo>
                  <a:lnTo>
                    <a:pt x="266319" y="331851"/>
                  </a:lnTo>
                  <a:close/>
                </a:path>
                <a:path w="1412875" h="540385">
                  <a:moveTo>
                    <a:pt x="454456" y="537438"/>
                  </a:moveTo>
                  <a:lnTo>
                    <a:pt x="426110" y="506488"/>
                  </a:lnTo>
                  <a:lnTo>
                    <a:pt x="395947" y="445465"/>
                  </a:lnTo>
                  <a:lnTo>
                    <a:pt x="392010" y="437502"/>
                  </a:lnTo>
                  <a:lnTo>
                    <a:pt x="359029" y="370751"/>
                  </a:lnTo>
                  <a:lnTo>
                    <a:pt x="354584" y="361759"/>
                  </a:lnTo>
                  <a:lnTo>
                    <a:pt x="354584" y="437502"/>
                  </a:lnTo>
                  <a:lnTo>
                    <a:pt x="291680" y="437502"/>
                  </a:lnTo>
                  <a:lnTo>
                    <a:pt x="322834" y="370751"/>
                  </a:lnTo>
                  <a:lnTo>
                    <a:pt x="354584" y="437502"/>
                  </a:lnTo>
                  <a:lnTo>
                    <a:pt x="354584" y="361759"/>
                  </a:lnTo>
                  <a:lnTo>
                    <a:pt x="338874" y="329958"/>
                  </a:lnTo>
                  <a:lnTo>
                    <a:pt x="338302" y="328676"/>
                  </a:lnTo>
                  <a:lnTo>
                    <a:pt x="337375" y="327406"/>
                  </a:lnTo>
                  <a:lnTo>
                    <a:pt x="335318" y="327406"/>
                  </a:lnTo>
                  <a:lnTo>
                    <a:pt x="334733" y="328358"/>
                  </a:lnTo>
                  <a:lnTo>
                    <a:pt x="333832" y="329958"/>
                  </a:lnTo>
                  <a:lnTo>
                    <a:pt x="261188" y="482752"/>
                  </a:lnTo>
                  <a:lnTo>
                    <a:pt x="254723" y="495071"/>
                  </a:lnTo>
                  <a:lnTo>
                    <a:pt x="226809" y="533488"/>
                  </a:lnTo>
                  <a:lnTo>
                    <a:pt x="221145" y="536384"/>
                  </a:lnTo>
                  <a:lnTo>
                    <a:pt x="221145" y="539572"/>
                  </a:lnTo>
                  <a:lnTo>
                    <a:pt x="222021" y="540219"/>
                  </a:lnTo>
                  <a:lnTo>
                    <a:pt x="228549" y="540219"/>
                  </a:lnTo>
                  <a:lnTo>
                    <a:pt x="236245" y="539292"/>
                  </a:lnTo>
                  <a:lnTo>
                    <a:pt x="248119" y="539292"/>
                  </a:lnTo>
                  <a:lnTo>
                    <a:pt x="259232" y="539445"/>
                  </a:lnTo>
                  <a:lnTo>
                    <a:pt x="267970" y="539762"/>
                  </a:lnTo>
                  <a:lnTo>
                    <a:pt x="277228" y="540219"/>
                  </a:lnTo>
                  <a:lnTo>
                    <a:pt x="279247" y="540219"/>
                  </a:lnTo>
                  <a:lnTo>
                    <a:pt x="280733" y="539838"/>
                  </a:lnTo>
                  <a:lnTo>
                    <a:pt x="280733" y="539292"/>
                  </a:lnTo>
                  <a:lnTo>
                    <a:pt x="280733" y="537629"/>
                  </a:lnTo>
                  <a:lnTo>
                    <a:pt x="279831" y="537057"/>
                  </a:lnTo>
                  <a:lnTo>
                    <a:pt x="277469" y="536384"/>
                  </a:lnTo>
                  <a:lnTo>
                    <a:pt x="271602" y="533755"/>
                  </a:lnTo>
                  <a:lnTo>
                    <a:pt x="266471" y="530072"/>
                  </a:lnTo>
                  <a:lnTo>
                    <a:pt x="262839" y="524408"/>
                  </a:lnTo>
                  <a:lnTo>
                    <a:pt x="261467" y="515835"/>
                  </a:lnTo>
                  <a:lnTo>
                    <a:pt x="262331" y="506133"/>
                  </a:lnTo>
                  <a:lnTo>
                    <a:pt x="264642" y="496811"/>
                  </a:lnTo>
                  <a:lnTo>
                    <a:pt x="267957" y="487845"/>
                  </a:lnTo>
                  <a:lnTo>
                    <a:pt x="271830" y="479234"/>
                  </a:lnTo>
                  <a:lnTo>
                    <a:pt x="287870" y="445465"/>
                  </a:lnTo>
                  <a:lnTo>
                    <a:pt x="358457" y="445465"/>
                  </a:lnTo>
                  <a:lnTo>
                    <a:pt x="375361" y="483387"/>
                  </a:lnTo>
                  <a:lnTo>
                    <a:pt x="388708" y="520001"/>
                  </a:lnTo>
                  <a:lnTo>
                    <a:pt x="388708" y="528015"/>
                  </a:lnTo>
                  <a:lnTo>
                    <a:pt x="387248" y="534136"/>
                  </a:lnTo>
                  <a:lnTo>
                    <a:pt x="380403" y="536714"/>
                  </a:lnTo>
                  <a:lnTo>
                    <a:pt x="378053" y="537298"/>
                  </a:lnTo>
                  <a:lnTo>
                    <a:pt x="376555" y="537946"/>
                  </a:lnTo>
                  <a:lnTo>
                    <a:pt x="376555" y="539838"/>
                  </a:lnTo>
                  <a:lnTo>
                    <a:pt x="378053" y="540219"/>
                  </a:lnTo>
                  <a:lnTo>
                    <a:pt x="379488" y="540219"/>
                  </a:lnTo>
                  <a:lnTo>
                    <a:pt x="389013" y="539762"/>
                  </a:lnTo>
                  <a:lnTo>
                    <a:pt x="399783" y="539445"/>
                  </a:lnTo>
                  <a:lnTo>
                    <a:pt x="422363" y="539381"/>
                  </a:lnTo>
                  <a:lnTo>
                    <a:pt x="427583" y="539445"/>
                  </a:lnTo>
                  <a:lnTo>
                    <a:pt x="437718" y="539762"/>
                  </a:lnTo>
                  <a:lnTo>
                    <a:pt x="448652" y="540219"/>
                  </a:lnTo>
                  <a:lnTo>
                    <a:pt x="450659" y="540219"/>
                  </a:lnTo>
                  <a:lnTo>
                    <a:pt x="451942" y="539838"/>
                  </a:lnTo>
                  <a:lnTo>
                    <a:pt x="452539" y="539292"/>
                  </a:lnTo>
                  <a:lnTo>
                    <a:pt x="454456" y="537438"/>
                  </a:lnTo>
                  <a:close/>
                </a:path>
                <a:path w="1412875" h="540385">
                  <a:moveTo>
                    <a:pt x="485584" y="211709"/>
                  </a:moveTo>
                  <a:lnTo>
                    <a:pt x="475322" y="172542"/>
                  </a:lnTo>
                  <a:lnTo>
                    <a:pt x="472313" y="172542"/>
                  </a:lnTo>
                  <a:lnTo>
                    <a:pt x="471970" y="175793"/>
                  </a:lnTo>
                  <a:lnTo>
                    <a:pt x="470293" y="180098"/>
                  </a:lnTo>
                  <a:lnTo>
                    <a:pt x="457492" y="204050"/>
                  </a:lnTo>
                  <a:lnTo>
                    <a:pt x="441147" y="221386"/>
                  </a:lnTo>
                  <a:lnTo>
                    <a:pt x="421436" y="231914"/>
                  </a:lnTo>
                  <a:lnTo>
                    <a:pt x="398538" y="235458"/>
                  </a:lnTo>
                  <a:lnTo>
                    <a:pt x="353796" y="225298"/>
                  </a:lnTo>
                  <a:lnTo>
                    <a:pt x="324700" y="198932"/>
                  </a:lnTo>
                  <a:lnTo>
                    <a:pt x="308927" y="162521"/>
                  </a:lnTo>
                  <a:lnTo>
                    <a:pt x="304190" y="122224"/>
                  </a:lnTo>
                  <a:lnTo>
                    <a:pt x="308343" y="81838"/>
                  </a:lnTo>
                  <a:lnTo>
                    <a:pt x="322033" y="45262"/>
                  </a:lnTo>
                  <a:lnTo>
                    <a:pt x="347052" y="18859"/>
                  </a:lnTo>
                  <a:lnTo>
                    <a:pt x="385241" y="9004"/>
                  </a:lnTo>
                  <a:lnTo>
                    <a:pt x="417004" y="13335"/>
                  </a:lnTo>
                  <a:lnTo>
                    <a:pt x="439445" y="24892"/>
                  </a:lnTo>
                  <a:lnTo>
                    <a:pt x="453986" y="42240"/>
                  </a:lnTo>
                  <a:lnTo>
                    <a:pt x="462013" y="63969"/>
                  </a:lnTo>
                  <a:lnTo>
                    <a:pt x="462953" y="67932"/>
                  </a:lnTo>
                  <a:lnTo>
                    <a:pt x="464667" y="73329"/>
                  </a:lnTo>
                  <a:lnTo>
                    <a:pt x="466623" y="73329"/>
                  </a:lnTo>
                  <a:lnTo>
                    <a:pt x="480631" y="27279"/>
                  </a:lnTo>
                  <a:lnTo>
                    <a:pt x="458520" y="15138"/>
                  </a:lnTo>
                  <a:lnTo>
                    <a:pt x="434162" y="6642"/>
                  </a:lnTo>
                  <a:lnTo>
                    <a:pt x="409194" y="1638"/>
                  </a:lnTo>
                  <a:lnTo>
                    <a:pt x="385241" y="0"/>
                  </a:lnTo>
                  <a:lnTo>
                    <a:pt x="338124" y="8686"/>
                  </a:lnTo>
                  <a:lnTo>
                    <a:pt x="298018" y="33350"/>
                  </a:lnTo>
                  <a:lnTo>
                    <a:pt x="270116" y="71894"/>
                  </a:lnTo>
                  <a:lnTo>
                    <a:pt x="259651" y="122224"/>
                  </a:lnTo>
                  <a:lnTo>
                    <a:pt x="270116" y="176199"/>
                  </a:lnTo>
                  <a:lnTo>
                    <a:pt x="298018" y="214325"/>
                  </a:lnTo>
                  <a:lnTo>
                    <a:pt x="338124" y="236956"/>
                  </a:lnTo>
                  <a:lnTo>
                    <a:pt x="385241" y="244424"/>
                  </a:lnTo>
                  <a:lnTo>
                    <a:pt x="411988" y="242760"/>
                  </a:lnTo>
                  <a:lnTo>
                    <a:pt x="438277" y="237248"/>
                  </a:lnTo>
                  <a:lnTo>
                    <a:pt x="463118" y="227139"/>
                  </a:lnTo>
                  <a:lnTo>
                    <a:pt x="485584" y="211709"/>
                  </a:lnTo>
                  <a:close/>
                </a:path>
                <a:path w="1412875" h="540385">
                  <a:moveTo>
                    <a:pt x="665835" y="237998"/>
                  </a:moveTo>
                  <a:lnTo>
                    <a:pt x="664248" y="237159"/>
                  </a:lnTo>
                  <a:lnTo>
                    <a:pt x="662457" y="236601"/>
                  </a:lnTo>
                  <a:lnTo>
                    <a:pt x="657606" y="233908"/>
                  </a:lnTo>
                  <a:lnTo>
                    <a:pt x="654367" y="228739"/>
                  </a:lnTo>
                  <a:lnTo>
                    <a:pt x="652564" y="219075"/>
                  </a:lnTo>
                  <a:lnTo>
                    <a:pt x="651992" y="202831"/>
                  </a:lnTo>
                  <a:lnTo>
                    <a:pt x="651992" y="148145"/>
                  </a:lnTo>
                  <a:lnTo>
                    <a:pt x="647319" y="119557"/>
                  </a:lnTo>
                  <a:lnTo>
                    <a:pt x="634885" y="100609"/>
                  </a:lnTo>
                  <a:lnTo>
                    <a:pt x="617042" y="90131"/>
                  </a:lnTo>
                  <a:lnTo>
                    <a:pt x="596150" y="86906"/>
                  </a:lnTo>
                  <a:lnTo>
                    <a:pt x="578535" y="89027"/>
                  </a:lnTo>
                  <a:lnTo>
                    <a:pt x="564045" y="95834"/>
                  </a:lnTo>
                  <a:lnTo>
                    <a:pt x="552970" y="107950"/>
                  </a:lnTo>
                  <a:lnTo>
                    <a:pt x="545541" y="126009"/>
                  </a:lnTo>
                  <a:lnTo>
                    <a:pt x="545033" y="126009"/>
                  </a:lnTo>
                  <a:lnTo>
                    <a:pt x="545033" y="33007"/>
                  </a:lnTo>
                  <a:lnTo>
                    <a:pt x="518363" y="40246"/>
                  </a:lnTo>
                  <a:lnTo>
                    <a:pt x="507263" y="42951"/>
                  </a:lnTo>
                  <a:lnTo>
                    <a:pt x="505193" y="43256"/>
                  </a:lnTo>
                  <a:lnTo>
                    <a:pt x="505193" y="45224"/>
                  </a:lnTo>
                  <a:lnTo>
                    <a:pt x="515137" y="46621"/>
                  </a:lnTo>
                  <a:lnTo>
                    <a:pt x="518033" y="52019"/>
                  </a:lnTo>
                  <a:lnTo>
                    <a:pt x="518033" y="202831"/>
                  </a:lnTo>
                  <a:lnTo>
                    <a:pt x="517664" y="215277"/>
                  </a:lnTo>
                  <a:lnTo>
                    <a:pt x="515874" y="225425"/>
                  </a:lnTo>
                  <a:lnTo>
                    <a:pt x="511632" y="232651"/>
                  </a:lnTo>
                  <a:lnTo>
                    <a:pt x="503910" y="236334"/>
                  </a:lnTo>
                  <a:lnTo>
                    <a:pt x="502031" y="236601"/>
                  </a:lnTo>
                  <a:lnTo>
                    <a:pt x="501002" y="237159"/>
                  </a:lnTo>
                  <a:lnTo>
                    <a:pt x="501002" y="239153"/>
                  </a:lnTo>
                  <a:lnTo>
                    <a:pt x="501764" y="239445"/>
                  </a:lnTo>
                  <a:lnTo>
                    <a:pt x="503377" y="239395"/>
                  </a:lnTo>
                  <a:lnTo>
                    <a:pt x="521322" y="238709"/>
                  </a:lnTo>
                  <a:lnTo>
                    <a:pt x="531431" y="238569"/>
                  </a:lnTo>
                  <a:lnTo>
                    <a:pt x="559727" y="239395"/>
                  </a:lnTo>
                  <a:lnTo>
                    <a:pt x="560514" y="239153"/>
                  </a:lnTo>
                  <a:lnTo>
                    <a:pt x="560514" y="237159"/>
                  </a:lnTo>
                  <a:lnTo>
                    <a:pt x="559409" y="236601"/>
                  </a:lnTo>
                  <a:lnTo>
                    <a:pt x="557606" y="236334"/>
                  </a:lnTo>
                  <a:lnTo>
                    <a:pt x="550659" y="232651"/>
                  </a:lnTo>
                  <a:lnTo>
                    <a:pt x="546900" y="225425"/>
                  </a:lnTo>
                  <a:lnTo>
                    <a:pt x="545338" y="215277"/>
                  </a:lnTo>
                  <a:lnTo>
                    <a:pt x="545033" y="202831"/>
                  </a:lnTo>
                  <a:lnTo>
                    <a:pt x="545033" y="168249"/>
                  </a:lnTo>
                  <a:lnTo>
                    <a:pt x="547116" y="139903"/>
                  </a:lnTo>
                  <a:lnTo>
                    <a:pt x="554050" y="116230"/>
                  </a:lnTo>
                  <a:lnTo>
                    <a:pt x="566801" y="99987"/>
                  </a:lnTo>
                  <a:lnTo>
                    <a:pt x="586384" y="93967"/>
                  </a:lnTo>
                  <a:lnTo>
                    <a:pt x="604164" y="98717"/>
                  </a:lnTo>
                  <a:lnTo>
                    <a:pt x="616127" y="111125"/>
                  </a:lnTo>
                  <a:lnTo>
                    <a:pt x="622871" y="128422"/>
                  </a:lnTo>
                  <a:lnTo>
                    <a:pt x="624979" y="147840"/>
                  </a:lnTo>
                  <a:lnTo>
                    <a:pt x="624979" y="202831"/>
                  </a:lnTo>
                  <a:lnTo>
                    <a:pt x="609003" y="237159"/>
                  </a:lnTo>
                  <a:lnTo>
                    <a:pt x="608444" y="237998"/>
                  </a:lnTo>
                  <a:lnTo>
                    <a:pt x="608444" y="239395"/>
                  </a:lnTo>
                  <a:lnTo>
                    <a:pt x="628624" y="238709"/>
                  </a:lnTo>
                  <a:lnTo>
                    <a:pt x="652729" y="238569"/>
                  </a:lnTo>
                  <a:lnTo>
                    <a:pt x="659561" y="239445"/>
                  </a:lnTo>
                  <a:lnTo>
                    <a:pt x="665835" y="239445"/>
                  </a:lnTo>
                  <a:lnTo>
                    <a:pt x="665835" y="237998"/>
                  </a:lnTo>
                  <a:close/>
                </a:path>
                <a:path w="1412875" h="540385">
                  <a:moveTo>
                    <a:pt x="786180" y="68618"/>
                  </a:moveTo>
                  <a:lnTo>
                    <a:pt x="786130" y="67703"/>
                  </a:lnTo>
                  <a:lnTo>
                    <a:pt x="785088" y="65874"/>
                  </a:lnTo>
                  <a:lnTo>
                    <a:pt x="782688" y="62585"/>
                  </a:lnTo>
                  <a:lnTo>
                    <a:pt x="770636" y="45910"/>
                  </a:lnTo>
                  <a:lnTo>
                    <a:pt x="759917" y="31089"/>
                  </a:lnTo>
                  <a:lnTo>
                    <a:pt x="758190" y="28994"/>
                  </a:lnTo>
                  <a:lnTo>
                    <a:pt x="754735" y="26098"/>
                  </a:lnTo>
                  <a:lnTo>
                    <a:pt x="751598" y="26466"/>
                  </a:lnTo>
                  <a:lnTo>
                    <a:pt x="748169" y="26809"/>
                  </a:lnTo>
                  <a:lnTo>
                    <a:pt x="746201" y="28740"/>
                  </a:lnTo>
                  <a:lnTo>
                    <a:pt x="744194" y="31191"/>
                  </a:lnTo>
                  <a:lnTo>
                    <a:pt x="717804" y="63246"/>
                  </a:lnTo>
                  <a:lnTo>
                    <a:pt x="715632" y="65963"/>
                  </a:lnTo>
                  <a:lnTo>
                    <a:pt x="714540" y="67703"/>
                  </a:lnTo>
                  <a:lnTo>
                    <a:pt x="714616" y="68618"/>
                  </a:lnTo>
                  <a:lnTo>
                    <a:pt x="716089" y="70231"/>
                  </a:lnTo>
                  <a:lnTo>
                    <a:pt x="717156" y="70192"/>
                  </a:lnTo>
                  <a:lnTo>
                    <a:pt x="719416" y="68973"/>
                  </a:lnTo>
                  <a:lnTo>
                    <a:pt x="722668" y="66535"/>
                  </a:lnTo>
                  <a:lnTo>
                    <a:pt x="748093" y="45910"/>
                  </a:lnTo>
                  <a:lnTo>
                    <a:pt x="777367" y="66217"/>
                  </a:lnTo>
                  <a:lnTo>
                    <a:pt x="780872" y="68795"/>
                  </a:lnTo>
                  <a:lnTo>
                    <a:pt x="783145" y="70040"/>
                  </a:lnTo>
                  <a:lnTo>
                    <a:pt x="784466" y="70065"/>
                  </a:lnTo>
                  <a:lnTo>
                    <a:pt x="786180" y="68618"/>
                  </a:lnTo>
                  <a:close/>
                </a:path>
                <a:path w="1412875" h="540385">
                  <a:moveTo>
                    <a:pt x="823582" y="236601"/>
                  </a:moveTo>
                  <a:lnTo>
                    <a:pt x="822515" y="236601"/>
                  </a:lnTo>
                  <a:lnTo>
                    <a:pt x="820915" y="235750"/>
                  </a:lnTo>
                  <a:lnTo>
                    <a:pt x="812876" y="231813"/>
                  </a:lnTo>
                  <a:lnTo>
                    <a:pt x="812800" y="231635"/>
                  </a:lnTo>
                  <a:lnTo>
                    <a:pt x="811491" y="223291"/>
                  </a:lnTo>
                  <a:lnTo>
                    <a:pt x="811491" y="209651"/>
                  </a:lnTo>
                  <a:lnTo>
                    <a:pt x="811491" y="153543"/>
                  </a:lnTo>
                  <a:lnTo>
                    <a:pt x="811491" y="134239"/>
                  </a:lnTo>
                  <a:lnTo>
                    <a:pt x="806107" y="111785"/>
                  </a:lnTo>
                  <a:lnTo>
                    <a:pt x="792022" y="97180"/>
                  </a:lnTo>
                  <a:lnTo>
                    <a:pt x="779818" y="92278"/>
                  </a:lnTo>
                  <a:lnTo>
                    <a:pt x="772350" y="89281"/>
                  </a:lnTo>
                  <a:lnTo>
                    <a:pt x="750189" y="86906"/>
                  </a:lnTo>
                  <a:lnTo>
                    <a:pt x="733704" y="87401"/>
                  </a:lnTo>
                  <a:lnTo>
                    <a:pt x="718566" y="89420"/>
                  </a:lnTo>
                  <a:lnTo>
                    <a:pt x="703757" y="93713"/>
                  </a:lnTo>
                  <a:lnTo>
                    <a:pt x="688301" y="101066"/>
                  </a:lnTo>
                  <a:lnTo>
                    <a:pt x="695134" y="126580"/>
                  </a:lnTo>
                  <a:lnTo>
                    <a:pt x="695655" y="128270"/>
                  </a:lnTo>
                  <a:lnTo>
                    <a:pt x="695921" y="129730"/>
                  </a:lnTo>
                  <a:lnTo>
                    <a:pt x="697014" y="129730"/>
                  </a:lnTo>
                  <a:lnTo>
                    <a:pt x="697534" y="127419"/>
                  </a:lnTo>
                  <a:lnTo>
                    <a:pt x="698525" y="124917"/>
                  </a:lnTo>
                  <a:lnTo>
                    <a:pt x="706577" y="109283"/>
                  </a:lnTo>
                  <a:lnTo>
                    <a:pt x="716889" y="99237"/>
                  </a:lnTo>
                  <a:lnTo>
                    <a:pt x="729957" y="93865"/>
                  </a:lnTo>
                  <a:lnTo>
                    <a:pt x="746264" y="92278"/>
                  </a:lnTo>
                  <a:lnTo>
                    <a:pt x="763384" y="95719"/>
                  </a:lnTo>
                  <a:lnTo>
                    <a:pt x="775296" y="105321"/>
                  </a:lnTo>
                  <a:lnTo>
                    <a:pt x="782243" y="120040"/>
                  </a:lnTo>
                  <a:lnTo>
                    <a:pt x="784517" y="138798"/>
                  </a:lnTo>
                  <a:lnTo>
                    <a:pt x="784517" y="148145"/>
                  </a:lnTo>
                  <a:lnTo>
                    <a:pt x="784517" y="153543"/>
                  </a:lnTo>
                  <a:lnTo>
                    <a:pt x="784517" y="173342"/>
                  </a:lnTo>
                  <a:lnTo>
                    <a:pt x="782561" y="194589"/>
                  </a:lnTo>
                  <a:lnTo>
                    <a:pt x="775944" y="214757"/>
                  </a:lnTo>
                  <a:lnTo>
                    <a:pt x="763511" y="229831"/>
                  </a:lnTo>
                  <a:lnTo>
                    <a:pt x="744143" y="235750"/>
                  </a:lnTo>
                  <a:lnTo>
                    <a:pt x="731215" y="233083"/>
                  </a:lnTo>
                  <a:lnTo>
                    <a:pt x="720915" y="225640"/>
                  </a:lnTo>
                  <a:lnTo>
                    <a:pt x="714108" y="214325"/>
                  </a:lnTo>
                  <a:lnTo>
                    <a:pt x="711657" y="200012"/>
                  </a:lnTo>
                  <a:lnTo>
                    <a:pt x="716635" y="176974"/>
                  </a:lnTo>
                  <a:lnTo>
                    <a:pt x="729716" y="162750"/>
                  </a:lnTo>
                  <a:lnTo>
                    <a:pt x="748118" y="155549"/>
                  </a:lnTo>
                  <a:lnTo>
                    <a:pt x="769035" y="153543"/>
                  </a:lnTo>
                  <a:lnTo>
                    <a:pt x="784517" y="153543"/>
                  </a:lnTo>
                  <a:lnTo>
                    <a:pt x="784517" y="148145"/>
                  </a:lnTo>
                  <a:lnTo>
                    <a:pt x="769581" y="148145"/>
                  </a:lnTo>
                  <a:lnTo>
                    <a:pt x="744131" y="149479"/>
                  </a:lnTo>
                  <a:lnTo>
                    <a:pt x="715060" y="155651"/>
                  </a:lnTo>
                  <a:lnTo>
                    <a:pt x="691159" y="169913"/>
                  </a:lnTo>
                  <a:lnTo>
                    <a:pt x="681240" y="195491"/>
                  </a:lnTo>
                  <a:lnTo>
                    <a:pt x="686054" y="217119"/>
                  </a:lnTo>
                  <a:lnTo>
                    <a:pt x="698677" y="231813"/>
                  </a:lnTo>
                  <a:lnTo>
                    <a:pt x="716394" y="240182"/>
                  </a:lnTo>
                  <a:lnTo>
                    <a:pt x="736511" y="242849"/>
                  </a:lnTo>
                  <a:lnTo>
                    <a:pt x="752398" y="240893"/>
                  </a:lnTo>
                  <a:lnTo>
                    <a:pt x="763651" y="235750"/>
                  </a:lnTo>
                  <a:lnTo>
                    <a:pt x="765606" y="234861"/>
                  </a:lnTo>
                  <a:lnTo>
                    <a:pt x="776389" y="224536"/>
                  </a:lnTo>
                  <a:lnTo>
                    <a:pt x="785037" y="209651"/>
                  </a:lnTo>
                  <a:lnTo>
                    <a:pt x="785571" y="209651"/>
                  </a:lnTo>
                  <a:lnTo>
                    <a:pt x="786269" y="217119"/>
                  </a:lnTo>
                  <a:lnTo>
                    <a:pt x="787552" y="224536"/>
                  </a:lnTo>
                  <a:lnTo>
                    <a:pt x="789393" y="231635"/>
                  </a:lnTo>
                  <a:lnTo>
                    <a:pt x="791883" y="238569"/>
                  </a:lnTo>
                  <a:lnTo>
                    <a:pt x="821994" y="238569"/>
                  </a:lnTo>
                  <a:lnTo>
                    <a:pt x="823582" y="238302"/>
                  </a:lnTo>
                  <a:lnTo>
                    <a:pt x="823582" y="236601"/>
                  </a:lnTo>
                  <a:close/>
                </a:path>
                <a:path w="1412875" h="540385">
                  <a:moveTo>
                    <a:pt x="914730" y="98247"/>
                  </a:moveTo>
                  <a:lnTo>
                    <a:pt x="885583" y="98247"/>
                  </a:lnTo>
                  <a:lnTo>
                    <a:pt x="885583" y="57696"/>
                  </a:lnTo>
                  <a:lnTo>
                    <a:pt x="883285" y="57696"/>
                  </a:lnTo>
                  <a:lnTo>
                    <a:pt x="882243" y="58534"/>
                  </a:lnTo>
                  <a:lnTo>
                    <a:pt x="881443" y="60528"/>
                  </a:lnTo>
                  <a:lnTo>
                    <a:pt x="873633" y="74930"/>
                  </a:lnTo>
                  <a:lnTo>
                    <a:pt x="864793" y="86067"/>
                  </a:lnTo>
                  <a:lnTo>
                    <a:pt x="854976" y="94297"/>
                  </a:lnTo>
                  <a:lnTo>
                    <a:pt x="844245" y="99949"/>
                  </a:lnTo>
                  <a:lnTo>
                    <a:pt x="839000" y="101917"/>
                  </a:lnTo>
                  <a:lnTo>
                    <a:pt x="839000" y="104762"/>
                  </a:lnTo>
                  <a:lnTo>
                    <a:pt x="840054" y="105359"/>
                  </a:lnTo>
                  <a:lnTo>
                    <a:pt x="841616" y="105359"/>
                  </a:lnTo>
                  <a:lnTo>
                    <a:pt x="858634" y="105359"/>
                  </a:lnTo>
                  <a:lnTo>
                    <a:pt x="858634" y="228676"/>
                  </a:lnTo>
                  <a:lnTo>
                    <a:pt x="862291" y="234886"/>
                  </a:lnTo>
                  <a:lnTo>
                    <a:pt x="869632" y="238607"/>
                  </a:lnTo>
                  <a:lnTo>
                    <a:pt x="903719" y="238607"/>
                  </a:lnTo>
                  <a:lnTo>
                    <a:pt x="905598" y="238302"/>
                  </a:lnTo>
                  <a:lnTo>
                    <a:pt x="905598" y="236613"/>
                  </a:lnTo>
                  <a:lnTo>
                    <a:pt x="902398" y="235445"/>
                  </a:lnTo>
                  <a:lnTo>
                    <a:pt x="896226" y="231990"/>
                  </a:lnTo>
                  <a:lnTo>
                    <a:pt x="890841" y="224612"/>
                  </a:lnTo>
                  <a:lnTo>
                    <a:pt x="887031" y="210731"/>
                  </a:lnTo>
                  <a:lnTo>
                    <a:pt x="885583" y="187820"/>
                  </a:lnTo>
                  <a:lnTo>
                    <a:pt x="885583" y="105359"/>
                  </a:lnTo>
                  <a:lnTo>
                    <a:pt x="912876" y="105359"/>
                  </a:lnTo>
                  <a:lnTo>
                    <a:pt x="914730" y="98247"/>
                  </a:lnTo>
                  <a:close/>
                </a:path>
                <a:path w="1412875" h="540385">
                  <a:moveTo>
                    <a:pt x="1077963" y="180200"/>
                  </a:moveTo>
                  <a:lnTo>
                    <a:pt x="1072438" y="180200"/>
                  </a:lnTo>
                  <a:lnTo>
                    <a:pt x="1063320" y="202869"/>
                  </a:lnTo>
                  <a:lnTo>
                    <a:pt x="1049718" y="220408"/>
                  </a:lnTo>
                  <a:lnTo>
                    <a:pt x="1032141" y="231736"/>
                  </a:lnTo>
                  <a:lnTo>
                    <a:pt x="1011110" y="235750"/>
                  </a:lnTo>
                  <a:lnTo>
                    <a:pt x="992454" y="231863"/>
                  </a:lnTo>
                  <a:lnTo>
                    <a:pt x="976249" y="219367"/>
                  </a:lnTo>
                  <a:lnTo>
                    <a:pt x="964831" y="196989"/>
                  </a:lnTo>
                  <a:lnTo>
                    <a:pt x="960501" y="163449"/>
                  </a:lnTo>
                  <a:lnTo>
                    <a:pt x="960501" y="157467"/>
                  </a:lnTo>
                  <a:lnTo>
                    <a:pt x="960793" y="151511"/>
                  </a:lnTo>
                  <a:lnTo>
                    <a:pt x="961313" y="145034"/>
                  </a:lnTo>
                  <a:lnTo>
                    <a:pt x="1074534" y="145034"/>
                  </a:lnTo>
                  <a:lnTo>
                    <a:pt x="1072870" y="139649"/>
                  </a:lnTo>
                  <a:lnTo>
                    <a:pt x="1066558" y="119316"/>
                  </a:lnTo>
                  <a:lnTo>
                    <a:pt x="1050455" y="101180"/>
                  </a:lnTo>
                  <a:lnTo>
                    <a:pt x="1041514" y="96570"/>
                  </a:lnTo>
                  <a:lnTo>
                    <a:pt x="1041514" y="139649"/>
                  </a:lnTo>
                  <a:lnTo>
                    <a:pt x="962342" y="139649"/>
                  </a:lnTo>
                  <a:lnTo>
                    <a:pt x="966393" y="121970"/>
                  </a:lnTo>
                  <a:lnTo>
                    <a:pt x="974280" y="106832"/>
                  </a:lnTo>
                  <a:lnTo>
                    <a:pt x="986091" y="96266"/>
                  </a:lnTo>
                  <a:lnTo>
                    <a:pt x="1001928" y="92290"/>
                  </a:lnTo>
                  <a:lnTo>
                    <a:pt x="1019606" y="95783"/>
                  </a:lnTo>
                  <a:lnTo>
                    <a:pt x="1031938" y="105537"/>
                  </a:lnTo>
                  <a:lnTo>
                    <a:pt x="1039152" y="120523"/>
                  </a:lnTo>
                  <a:lnTo>
                    <a:pt x="1041514" y="139649"/>
                  </a:lnTo>
                  <a:lnTo>
                    <a:pt x="1041514" y="96570"/>
                  </a:lnTo>
                  <a:lnTo>
                    <a:pt x="1033259" y="92290"/>
                  </a:lnTo>
                  <a:lnTo>
                    <a:pt x="1029690" y="90436"/>
                  </a:lnTo>
                  <a:lnTo>
                    <a:pt x="1007706" y="86906"/>
                  </a:lnTo>
                  <a:lnTo>
                    <a:pt x="976769" y="92710"/>
                  </a:lnTo>
                  <a:lnTo>
                    <a:pt x="952195" y="108877"/>
                  </a:lnTo>
                  <a:lnTo>
                    <a:pt x="935977" y="133553"/>
                  </a:lnTo>
                  <a:lnTo>
                    <a:pt x="930122" y="164884"/>
                  </a:lnTo>
                  <a:lnTo>
                    <a:pt x="935977" y="196189"/>
                  </a:lnTo>
                  <a:lnTo>
                    <a:pt x="952195" y="220865"/>
                  </a:lnTo>
                  <a:lnTo>
                    <a:pt x="976769" y="237032"/>
                  </a:lnTo>
                  <a:lnTo>
                    <a:pt x="1007706" y="242836"/>
                  </a:lnTo>
                  <a:lnTo>
                    <a:pt x="1032535" y="238556"/>
                  </a:lnTo>
                  <a:lnTo>
                    <a:pt x="1037170" y="235750"/>
                  </a:lnTo>
                  <a:lnTo>
                    <a:pt x="1053045" y="226174"/>
                  </a:lnTo>
                  <a:lnTo>
                    <a:pt x="1068451" y="206476"/>
                  </a:lnTo>
                  <a:lnTo>
                    <a:pt x="1077963" y="180200"/>
                  </a:lnTo>
                  <a:close/>
                </a:path>
                <a:path w="1412875" h="540385">
                  <a:moveTo>
                    <a:pt x="1235671" y="236601"/>
                  </a:moveTo>
                  <a:lnTo>
                    <a:pt x="1234655" y="236601"/>
                  </a:lnTo>
                  <a:lnTo>
                    <a:pt x="1233043" y="235750"/>
                  </a:lnTo>
                  <a:lnTo>
                    <a:pt x="1225016" y="231813"/>
                  </a:lnTo>
                  <a:lnTo>
                    <a:pt x="1224927" y="231635"/>
                  </a:lnTo>
                  <a:lnTo>
                    <a:pt x="1223606" y="223291"/>
                  </a:lnTo>
                  <a:lnTo>
                    <a:pt x="1223606" y="209651"/>
                  </a:lnTo>
                  <a:lnTo>
                    <a:pt x="1223606" y="153543"/>
                  </a:lnTo>
                  <a:lnTo>
                    <a:pt x="1223606" y="134239"/>
                  </a:lnTo>
                  <a:lnTo>
                    <a:pt x="1218222" y="111785"/>
                  </a:lnTo>
                  <a:lnTo>
                    <a:pt x="1204150" y="97180"/>
                  </a:lnTo>
                  <a:lnTo>
                    <a:pt x="1191945" y="92278"/>
                  </a:lnTo>
                  <a:lnTo>
                    <a:pt x="1184478" y="89281"/>
                  </a:lnTo>
                  <a:lnTo>
                    <a:pt x="1162304" y="86906"/>
                  </a:lnTo>
                  <a:lnTo>
                    <a:pt x="1145819" y="87401"/>
                  </a:lnTo>
                  <a:lnTo>
                    <a:pt x="1130681" y="89420"/>
                  </a:lnTo>
                  <a:lnTo>
                    <a:pt x="1115872" y="93713"/>
                  </a:lnTo>
                  <a:lnTo>
                    <a:pt x="1100404" y="101066"/>
                  </a:lnTo>
                  <a:lnTo>
                    <a:pt x="1107300" y="126580"/>
                  </a:lnTo>
                  <a:lnTo>
                    <a:pt x="1107782" y="128270"/>
                  </a:lnTo>
                  <a:lnTo>
                    <a:pt x="1108062" y="129730"/>
                  </a:lnTo>
                  <a:lnTo>
                    <a:pt x="1109116" y="129730"/>
                  </a:lnTo>
                  <a:lnTo>
                    <a:pt x="1109624" y="127419"/>
                  </a:lnTo>
                  <a:lnTo>
                    <a:pt x="1110691" y="124917"/>
                  </a:lnTo>
                  <a:lnTo>
                    <a:pt x="1118730" y="109283"/>
                  </a:lnTo>
                  <a:lnTo>
                    <a:pt x="1129030" y="99237"/>
                  </a:lnTo>
                  <a:lnTo>
                    <a:pt x="1142072" y="93865"/>
                  </a:lnTo>
                  <a:lnTo>
                    <a:pt x="1158341" y="92278"/>
                  </a:lnTo>
                  <a:lnTo>
                    <a:pt x="1175512" y="95719"/>
                  </a:lnTo>
                  <a:lnTo>
                    <a:pt x="1187424" y="105321"/>
                  </a:lnTo>
                  <a:lnTo>
                    <a:pt x="1194371" y="120040"/>
                  </a:lnTo>
                  <a:lnTo>
                    <a:pt x="1196619" y="138798"/>
                  </a:lnTo>
                  <a:lnTo>
                    <a:pt x="1196619" y="148145"/>
                  </a:lnTo>
                  <a:lnTo>
                    <a:pt x="1196619" y="153543"/>
                  </a:lnTo>
                  <a:lnTo>
                    <a:pt x="1196619" y="173342"/>
                  </a:lnTo>
                  <a:lnTo>
                    <a:pt x="1194663" y="194589"/>
                  </a:lnTo>
                  <a:lnTo>
                    <a:pt x="1188046" y="214757"/>
                  </a:lnTo>
                  <a:lnTo>
                    <a:pt x="1175626" y="229831"/>
                  </a:lnTo>
                  <a:lnTo>
                    <a:pt x="1156284" y="235750"/>
                  </a:lnTo>
                  <a:lnTo>
                    <a:pt x="1143355" y="233083"/>
                  </a:lnTo>
                  <a:lnTo>
                    <a:pt x="1133043" y="225640"/>
                  </a:lnTo>
                  <a:lnTo>
                    <a:pt x="1126236" y="214325"/>
                  </a:lnTo>
                  <a:lnTo>
                    <a:pt x="1123772" y="200012"/>
                  </a:lnTo>
                  <a:lnTo>
                    <a:pt x="1128750" y="176974"/>
                  </a:lnTo>
                  <a:lnTo>
                    <a:pt x="1141857" y="162750"/>
                  </a:lnTo>
                  <a:lnTo>
                    <a:pt x="1160259" y="155549"/>
                  </a:lnTo>
                  <a:lnTo>
                    <a:pt x="1181176" y="153543"/>
                  </a:lnTo>
                  <a:lnTo>
                    <a:pt x="1196619" y="153543"/>
                  </a:lnTo>
                  <a:lnTo>
                    <a:pt x="1196619" y="148145"/>
                  </a:lnTo>
                  <a:lnTo>
                    <a:pt x="1181684" y="148145"/>
                  </a:lnTo>
                  <a:lnTo>
                    <a:pt x="1156271" y="149479"/>
                  </a:lnTo>
                  <a:lnTo>
                    <a:pt x="1127188" y="155651"/>
                  </a:lnTo>
                  <a:lnTo>
                    <a:pt x="1103287" y="169913"/>
                  </a:lnTo>
                  <a:lnTo>
                    <a:pt x="1093355" y="195491"/>
                  </a:lnTo>
                  <a:lnTo>
                    <a:pt x="1098156" y="217119"/>
                  </a:lnTo>
                  <a:lnTo>
                    <a:pt x="1110767" y="231813"/>
                  </a:lnTo>
                  <a:lnTo>
                    <a:pt x="1128483" y="240182"/>
                  </a:lnTo>
                  <a:lnTo>
                    <a:pt x="1148613" y="242849"/>
                  </a:lnTo>
                  <a:lnTo>
                    <a:pt x="1164513" y="240893"/>
                  </a:lnTo>
                  <a:lnTo>
                    <a:pt x="1175778" y="235750"/>
                  </a:lnTo>
                  <a:lnTo>
                    <a:pt x="1177721" y="234861"/>
                  </a:lnTo>
                  <a:lnTo>
                    <a:pt x="1188516" y="224536"/>
                  </a:lnTo>
                  <a:lnTo>
                    <a:pt x="1197152" y="209651"/>
                  </a:lnTo>
                  <a:lnTo>
                    <a:pt x="1197660" y="209651"/>
                  </a:lnTo>
                  <a:lnTo>
                    <a:pt x="1198359" y="217119"/>
                  </a:lnTo>
                  <a:lnTo>
                    <a:pt x="1199654" y="224536"/>
                  </a:lnTo>
                  <a:lnTo>
                    <a:pt x="1201496" y="231635"/>
                  </a:lnTo>
                  <a:lnTo>
                    <a:pt x="1203947" y="238569"/>
                  </a:lnTo>
                  <a:lnTo>
                    <a:pt x="1234135" y="238569"/>
                  </a:lnTo>
                  <a:lnTo>
                    <a:pt x="1235671" y="238302"/>
                  </a:lnTo>
                  <a:lnTo>
                    <a:pt x="1235671" y="236601"/>
                  </a:lnTo>
                  <a:close/>
                </a:path>
                <a:path w="1412875" h="540385">
                  <a:moveTo>
                    <a:pt x="1412290" y="237172"/>
                  </a:moveTo>
                  <a:lnTo>
                    <a:pt x="1396288" y="202526"/>
                  </a:lnTo>
                  <a:lnTo>
                    <a:pt x="1396288" y="90017"/>
                  </a:lnTo>
                  <a:lnTo>
                    <a:pt x="1378267" y="94195"/>
                  </a:lnTo>
                  <a:lnTo>
                    <a:pt x="1358303" y="97929"/>
                  </a:lnTo>
                  <a:lnTo>
                    <a:pt x="1358303" y="99098"/>
                  </a:lnTo>
                  <a:lnTo>
                    <a:pt x="1359331" y="99364"/>
                  </a:lnTo>
                  <a:lnTo>
                    <a:pt x="1366418" y="103339"/>
                  </a:lnTo>
                  <a:lnTo>
                    <a:pt x="1369288" y="107073"/>
                  </a:lnTo>
                  <a:lnTo>
                    <a:pt x="1369288" y="181292"/>
                  </a:lnTo>
                  <a:lnTo>
                    <a:pt x="1366799" y="200939"/>
                  </a:lnTo>
                  <a:lnTo>
                    <a:pt x="1359306" y="218427"/>
                  </a:lnTo>
                  <a:lnTo>
                    <a:pt x="1346695" y="230962"/>
                  </a:lnTo>
                  <a:lnTo>
                    <a:pt x="1328915" y="235750"/>
                  </a:lnTo>
                  <a:lnTo>
                    <a:pt x="1311186" y="231013"/>
                  </a:lnTo>
                  <a:lnTo>
                    <a:pt x="1299248" y="218617"/>
                  </a:lnTo>
                  <a:lnTo>
                    <a:pt x="1292517" y="201320"/>
                  </a:lnTo>
                  <a:lnTo>
                    <a:pt x="1290396" y="181876"/>
                  </a:lnTo>
                  <a:lnTo>
                    <a:pt x="1290396" y="90017"/>
                  </a:lnTo>
                  <a:lnTo>
                    <a:pt x="1272425" y="94869"/>
                  </a:lnTo>
                  <a:lnTo>
                    <a:pt x="1263764" y="96761"/>
                  </a:lnTo>
                  <a:lnTo>
                    <a:pt x="1252664" y="98552"/>
                  </a:lnTo>
                  <a:lnTo>
                    <a:pt x="1251051" y="98552"/>
                  </a:lnTo>
                  <a:lnTo>
                    <a:pt x="1251051" y="100241"/>
                  </a:lnTo>
                  <a:lnTo>
                    <a:pt x="1252956" y="101079"/>
                  </a:lnTo>
                  <a:lnTo>
                    <a:pt x="1255026" y="101625"/>
                  </a:lnTo>
                  <a:lnTo>
                    <a:pt x="1262418" y="104495"/>
                  </a:lnTo>
                  <a:lnTo>
                    <a:pt x="1263408" y="107911"/>
                  </a:lnTo>
                  <a:lnTo>
                    <a:pt x="1263408" y="181597"/>
                  </a:lnTo>
                  <a:lnTo>
                    <a:pt x="1266863" y="210413"/>
                  </a:lnTo>
                  <a:lnTo>
                    <a:pt x="1277277" y="229336"/>
                  </a:lnTo>
                  <a:lnTo>
                    <a:pt x="1294701" y="239687"/>
                  </a:lnTo>
                  <a:lnTo>
                    <a:pt x="1319237" y="242836"/>
                  </a:lnTo>
                  <a:lnTo>
                    <a:pt x="1337386" y="240626"/>
                  </a:lnTo>
                  <a:lnTo>
                    <a:pt x="1351661" y="233883"/>
                  </a:lnTo>
                  <a:lnTo>
                    <a:pt x="1362494" y="222389"/>
                  </a:lnTo>
                  <a:lnTo>
                    <a:pt x="1370317" y="205968"/>
                  </a:lnTo>
                  <a:lnTo>
                    <a:pt x="1370863" y="205968"/>
                  </a:lnTo>
                  <a:lnTo>
                    <a:pt x="1371574" y="215353"/>
                  </a:lnTo>
                  <a:lnTo>
                    <a:pt x="1372958" y="223748"/>
                  </a:lnTo>
                  <a:lnTo>
                    <a:pt x="1375003" y="231406"/>
                  </a:lnTo>
                  <a:lnTo>
                    <a:pt x="1377657" y="238582"/>
                  </a:lnTo>
                  <a:lnTo>
                    <a:pt x="1410716" y="238582"/>
                  </a:lnTo>
                  <a:lnTo>
                    <a:pt x="1412290" y="238290"/>
                  </a:lnTo>
                  <a:lnTo>
                    <a:pt x="1412290" y="23717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0266" y="2766574"/>
              <a:ext cx="203224" cy="205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62377" y="2760186"/>
              <a:ext cx="955040" cy="219075"/>
            </a:xfrm>
            <a:custGeom>
              <a:avLst/>
              <a:gdLst/>
              <a:ahLst/>
              <a:cxnLst/>
              <a:rect l="l" t="t" r="r" b="b"/>
              <a:pathLst>
                <a:path w="955039" h="219075">
                  <a:moveTo>
                    <a:pt x="253479" y="209816"/>
                  </a:moveTo>
                  <a:lnTo>
                    <a:pt x="230987" y="173621"/>
                  </a:lnTo>
                  <a:lnTo>
                    <a:pt x="230695" y="160185"/>
                  </a:lnTo>
                  <a:lnTo>
                    <a:pt x="230695" y="39484"/>
                  </a:lnTo>
                  <a:lnTo>
                    <a:pt x="245541" y="10248"/>
                  </a:lnTo>
                  <a:lnTo>
                    <a:pt x="247345" y="9258"/>
                  </a:lnTo>
                  <a:lnTo>
                    <a:pt x="247307" y="7378"/>
                  </a:lnTo>
                  <a:lnTo>
                    <a:pt x="246761" y="6413"/>
                  </a:lnTo>
                  <a:lnTo>
                    <a:pt x="195973" y="6413"/>
                  </a:lnTo>
                  <a:lnTo>
                    <a:pt x="131013" y="163639"/>
                  </a:lnTo>
                  <a:lnTo>
                    <a:pt x="60960" y="6413"/>
                  </a:lnTo>
                  <a:lnTo>
                    <a:pt x="44107" y="6413"/>
                  </a:lnTo>
                  <a:lnTo>
                    <a:pt x="35090" y="6210"/>
                  </a:lnTo>
                  <a:lnTo>
                    <a:pt x="11760" y="5105"/>
                  </a:lnTo>
                  <a:lnTo>
                    <a:pt x="9702" y="6413"/>
                  </a:lnTo>
                  <a:lnTo>
                    <a:pt x="9702" y="7378"/>
                  </a:lnTo>
                  <a:lnTo>
                    <a:pt x="10248" y="8966"/>
                  </a:lnTo>
                  <a:lnTo>
                    <a:pt x="11760" y="9258"/>
                  </a:lnTo>
                  <a:lnTo>
                    <a:pt x="18681" y="13906"/>
                  </a:lnTo>
                  <a:lnTo>
                    <a:pt x="22936" y="22491"/>
                  </a:lnTo>
                  <a:lnTo>
                    <a:pt x="25095" y="32816"/>
                  </a:lnTo>
                  <a:lnTo>
                    <a:pt x="25692" y="42697"/>
                  </a:lnTo>
                  <a:lnTo>
                    <a:pt x="25692" y="148590"/>
                  </a:lnTo>
                  <a:lnTo>
                    <a:pt x="14046" y="197561"/>
                  </a:lnTo>
                  <a:lnTo>
                    <a:pt x="0" y="210019"/>
                  </a:lnTo>
                  <a:lnTo>
                    <a:pt x="1524" y="211797"/>
                  </a:lnTo>
                  <a:lnTo>
                    <a:pt x="58915" y="211886"/>
                  </a:lnTo>
                  <a:lnTo>
                    <a:pt x="58915" y="210540"/>
                  </a:lnTo>
                  <a:lnTo>
                    <a:pt x="56565" y="209308"/>
                  </a:lnTo>
                  <a:lnTo>
                    <a:pt x="52692" y="206730"/>
                  </a:lnTo>
                  <a:lnTo>
                    <a:pt x="42481" y="197675"/>
                  </a:lnTo>
                  <a:lnTo>
                    <a:pt x="36537" y="183311"/>
                  </a:lnTo>
                  <a:lnTo>
                    <a:pt x="33769" y="166128"/>
                  </a:lnTo>
                  <a:lnTo>
                    <a:pt x="33083" y="148590"/>
                  </a:lnTo>
                  <a:lnTo>
                    <a:pt x="33083" y="26924"/>
                  </a:lnTo>
                  <a:lnTo>
                    <a:pt x="33743" y="26924"/>
                  </a:lnTo>
                  <a:lnTo>
                    <a:pt x="108521" y="204800"/>
                  </a:lnTo>
                  <a:lnTo>
                    <a:pt x="111442" y="214401"/>
                  </a:lnTo>
                  <a:lnTo>
                    <a:pt x="117970" y="214401"/>
                  </a:lnTo>
                  <a:lnTo>
                    <a:pt x="122707" y="201574"/>
                  </a:lnTo>
                  <a:lnTo>
                    <a:pt x="196862" y="26924"/>
                  </a:lnTo>
                  <a:lnTo>
                    <a:pt x="197472" y="26924"/>
                  </a:lnTo>
                  <a:lnTo>
                    <a:pt x="197472" y="160185"/>
                  </a:lnTo>
                  <a:lnTo>
                    <a:pt x="197104" y="175145"/>
                  </a:lnTo>
                  <a:lnTo>
                    <a:pt x="195135" y="189979"/>
                  </a:lnTo>
                  <a:lnTo>
                    <a:pt x="190322" y="202107"/>
                  </a:lnTo>
                  <a:lnTo>
                    <a:pt x="181406" y="208978"/>
                  </a:lnTo>
                  <a:lnTo>
                    <a:pt x="176720" y="210540"/>
                  </a:lnTo>
                  <a:lnTo>
                    <a:pt x="176720" y="212166"/>
                  </a:lnTo>
                  <a:lnTo>
                    <a:pt x="178485" y="212801"/>
                  </a:lnTo>
                  <a:lnTo>
                    <a:pt x="199567" y="212039"/>
                  </a:lnTo>
                  <a:lnTo>
                    <a:pt x="225361" y="211886"/>
                  </a:lnTo>
                  <a:lnTo>
                    <a:pt x="238620" y="212318"/>
                  </a:lnTo>
                  <a:lnTo>
                    <a:pt x="247053" y="212801"/>
                  </a:lnTo>
                  <a:lnTo>
                    <a:pt x="251142" y="212801"/>
                  </a:lnTo>
                  <a:lnTo>
                    <a:pt x="253479" y="211975"/>
                  </a:lnTo>
                  <a:lnTo>
                    <a:pt x="253479" y="209816"/>
                  </a:lnTo>
                  <a:close/>
                </a:path>
                <a:path w="955039" h="219075">
                  <a:moveTo>
                    <a:pt x="507733" y="210032"/>
                  </a:moveTo>
                  <a:lnTo>
                    <a:pt x="479336" y="179082"/>
                  </a:lnTo>
                  <a:lnTo>
                    <a:pt x="449186" y="118059"/>
                  </a:lnTo>
                  <a:lnTo>
                    <a:pt x="445249" y="110096"/>
                  </a:lnTo>
                  <a:lnTo>
                    <a:pt x="412267" y="43345"/>
                  </a:lnTo>
                  <a:lnTo>
                    <a:pt x="407873" y="34455"/>
                  </a:lnTo>
                  <a:lnTo>
                    <a:pt x="407873" y="110096"/>
                  </a:lnTo>
                  <a:lnTo>
                    <a:pt x="344919" y="110096"/>
                  </a:lnTo>
                  <a:lnTo>
                    <a:pt x="376110" y="43345"/>
                  </a:lnTo>
                  <a:lnTo>
                    <a:pt x="407873" y="110096"/>
                  </a:lnTo>
                  <a:lnTo>
                    <a:pt x="407873" y="34455"/>
                  </a:lnTo>
                  <a:lnTo>
                    <a:pt x="392112" y="2552"/>
                  </a:lnTo>
                  <a:lnTo>
                    <a:pt x="391528" y="1270"/>
                  </a:lnTo>
                  <a:lnTo>
                    <a:pt x="390652" y="0"/>
                  </a:lnTo>
                  <a:lnTo>
                    <a:pt x="388543" y="0"/>
                  </a:lnTo>
                  <a:lnTo>
                    <a:pt x="387946" y="952"/>
                  </a:lnTo>
                  <a:lnTo>
                    <a:pt x="387083" y="2552"/>
                  </a:lnTo>
                  <a:lnTo>
                    <a:pt x="314363" y="155346"/>
                  </a:lnTo>
                  <a:lnTo>
                    <a:pt x="307924" y="167665"/>
                  </a:lnTo>
                  <a:lnTo>
                    <a:pt x="279971" y="206082"/>
                  </a:lnTo>
                  <a:lnTo>
                    <a:pt x="274358" y="208978"/>
                  </a:lnTo>
                  <a:lnTo>
                    <a:pt x="274358" y="212166"/>
                  </a:lnTo>
                  <a:lnTo>
                    <a:pt x="275247" y="212813"/>
                  </a:lnTo>
                  <a:lnTo>
                    <a:pt x="281774" y="212813"/>
                  </a:lnTo>
                  <a:lnTo>
                    <a:pt x="289483" y="211886"/>
                  </a:lnTo>
                  <a:lnTo>
                    <a:pt x="301320" y="211886"/>
                  </a:lnTo>
                  <a:lnTo>
                    <a:pt x="312458" y="212039"/>
                  </a:lnTo>
                  <a:lnTo>
                    <a:pt x="321208" y="212356"/>
                  </a:lnTo>
                  <a:lnTo>
                    <a:pt x="330428" y="212813"/>
                  </a:lnTo>
                  <a:lnTo>
                    <a:pt x="332524" y="212813"/>
                  </a:lnTo>
                  <a:lnTo>
                    <a:pt x="333984" y="212432"/>
                  </a:lnTo>
                  <a:lnTo>
                    <a:pt x="333984" y="211886"/>
                  </a:lnTo>
                  <a:lnTo>
                    <a:pt x="333984" y="210223"/>
                  </a:lnTo>
                  <a:lnTo>
                    <a:pt x="333082" y="209651"/>
                  </a:lnTo>
                  <a:lnTo>
                    <a:pt x="330720" y="208978"/>
                  </a:lnTo>
                  <a:lnTo>
                    <a:pt x="324840" y="206349"/>
                  </a:lnTo>
                  <a:lnTo>
                    <a:pt x="319697" y="202666"/>
                  </a:lnTo>
                  <a:lnTo>
                    <a:pt x="316064" y="197002"/>
                  </a:lnTo>
                  <a:lnTo>
                    <a:pt x="314680" y="188429"/>
                  </a:lnTo>
                  <a:lnTo>
                    <a:pt x="315556" y="178727"/>
                  </a:lnTo>
                  <a:lnTo>
                    <a:pt x="317868" y="169405"/>
                  </a:lnTo>
                  <a:lnTo>
                    <a:pt x="321183" y="160439"/>
                  </a:lnTo>
                  <a:lnTo>
                    <a:pt x="325043" y="151828"/>
                  </a:lnTo>
                  <a:lnTo>
                    <a:pt x="341109" y="118059"/>
                  </a:lnTo>
                  <a:lnTo>
                    <a:pt x="411695" y="118059"/>
                  </a:lnTo>
                  <a:lnTo>
                    <a:pt x="428599" y="155981"/>
                  </a:lnTo>
                  <a:lnTo>
                    <a:pt x="441947" y="192595"/>
                  </a:lnTo>
                  <a:lnTo>
                    <a:pt x="441947" y="200609"/>
                  </a:lnTo>
                  <a:lnTo>
                    <a:pt x="440512" y="206730"/>
                  </a:lnTo>
                  <a:lnTo>
                    <a:pt x="433717" y="209308"/>
                  </a:lnTo>
                  <a:lnTo>
                    <a:pt x="431279" y="209892"/>
                  </a:lnTo>
                  <a:lnTo>
                    <a:pt x="429818" y="210540"/>
                  </a:lnTo>
                  <a:lnTo>
                    <a:pt x="429818" y="212432"/>
                  </a:lnTo>
                  <a:lnTo>
                    <a:pt x="431279" y="212813"/>
                  </a:lnTo>
                  <a:lnTo>
                    <a:pt x="432714" y="212813"/>
                  </a:lnTo>
                  <a:lnTo>
                    <a:pt x="442264" y="212356"/>
                  </a:lnTo>
                  <a:lnTo>
                    <a:pt x="453034" y="212039"/>
                  </a:lnTo>
                  <a:lnTo>
                    <a:pt x="475589" y="211975"/>
                  </a:lnTo>
                  <a:lnTo>
                    <a:pt x="480796" y="212039"/>
                  </a:lnTo>
                  <a:lnTo>
                    <a:pt x="490931" y="212356"/>
                  </a:lnTo>
                  <a:lnTo>
                    <a:pt x="501878" y="212813"/>
                  </a:lnTo>
                  <a:lnTo>
                    <a:pt x="503885" y="212813"/>
                  </a:lnTo>
                  <a:lnTo>
                    <a:pt x="505218" y="212432"/>
                  </a:lnTo>
                  <a:lnTo>
                    <a:pt x="505790" y="211886"/>
                  </a:lnTo>
                  <a:lnTo>
                    <a:pt x="507733" y="210032"/>
                  </a:lnTo>
                  <a:close/>
                </a:path>
                <a:path w="955039" h="219075">
                  <a:moveTo>
                    <a:pt x="717461" y="107213"/>
                  </a:moveTo>
                  <a:lnTo>
                    <a:pt x="715403" y="106210"/>
                  </a:lnTo>
                  <a:lnTo>
                    <a:pt x="675398" y="107505"/>
                  </a:lnTo>
                  <a:lnTo>
                    <a:pt x="631494" y="106210"/>
                  </a:lnTo>
                  <a:lnTo>
                    <a:pt x="629996" y="106565"/>
                  </a:lnTo>
                  <a:lnTo>
                    <a:pt x="629996" y="108458"/>
                  </a:lnTo>
                  <a:lnTo>
                    <a:pt x="632637" y="109448"/>
                  </a:lnTo>
                  <a:lnTo>
                    <a:pt x="637984" y="110705"/>
                  </a:lnTo>
                  <a:lnTo>
                    <a:pt x="648589" y="113715"/>
                  </a:lnTo>
                  <a:lnTo>
                    <a:pt x="663473" y="161112"/>
                  </a:lnTo>
                  <a:lnTo>
                    <a:pt x="651433" y="198196"/>
                  </a:lnTo>
                  <a:lnTo>
                    <a:pt x="608901" y="210223"/>
                  </a:lnTo>
                  <a:lnTo>
                    <a:pt x="579818" y="202450"/>
                  </a:lnTo>
                  <a:lnTo>
                    <a:pt x="556907" y="181508"/>
                  </a:lnTo>
                  <a:lnTo>
                    <a:pt x="541909" y="150914"/>
                  </a:lnTo>
                  <a:lnTo>
                    <a:pt x="536524" y="114249"/>
                  </a:lnTo>
                  <a:lnTo>
                    <a:pt x="541197" y="75311"/>
                  </a:lnTo>
                  <a:lnTo>
                    <a:pt x="555663" y="41275"/>
                  </a:lnTo>
                  <a:lnTo>
                    <a:pt x="580580" y="17170"/>
                  </a:lnTo>
                  <a:lnTo>
                    <a:pt x="616635" y="8013"/>
                  </a:lnTo>
                  <a:lnTo>
                    <a:pt x="639597" y="11087"/>
                  </a:lnTo>
                  <a:lnTo>
                    <a:pt x="660552" y="20281"/>
                  </a:lnTo>
                  <a:lnTo>
                    <a:pt x="676897" y="35623"/>
                  </a:lnTo>
                  <a:lnTo>
                    <a:pt x="686041" y="57099"/>
                  </a:lnTo>
                  <a:lnTo>
                    <a:pt x="687552" y="62915"/>
                  </a:lnTo>
                  <a:lnTo>
                    <a:pt x="689013" y="62915"/>
                  </a:lnTo>
                  <a:lnTo>
                    <a:pt x="690765" y="56819"/>
                  </a:lnTo>
                  <a:lnTo>
                    <a:pt x="691705" y="54902"/>
                  </a:lnTo>
                  <a:lnTo>
                    <a:pt x="702056" y="26924"/>
                  </a:lnTo>
                  <a:lnTo>
                    <a:pt x="682980" y="15417"/>
                  </a:lnTo>
                  <a:lnTo>
                    <a:pt x="661263" y="6972"/>
                  </a:lnTo>
                  <a:lnTo>
                    <a:pt x="636651" y="1765"/>
                  </a:lnTo>
                  <a:lnTo>
                    <a:pt x="608901" y="0"/>
                  </a:lnTo>
                  <a:lnTo>
                    <a:pt x="566864" y="7747"/>
                  </a:lnTo>
                  <a:lnTo>
                    <a:pt x="531063" y="29756"/>
                  </a:lnTo>
                  <a:lnTo>
                    <a:pt x="506158" y="64160"/>
                  </a:lnTo>
                  <a:lnTo>
                    <a:pt x="496811" y="109093"/>
                  </a:lnTo>
                  <a:lnTo>
                    <a:pt x="506564" y="157314"/>
                  </a:lnTo>
                  <a:lnTo>
                    <a:pt x="532168" y="191376"/>
                  </a:lnTo>
                  <a:lnTo>
                    <a:pt x="568109" y="211607"/>
                  </a:lnTo>
                  <a:lnTo>
                    <a:pt x="608901" y="218274"/>
                  </a:lnTo>
                  <a:lnTo>
                    <a:pt x="634047" y="216623"/>
                  </a:lnTo>
                  <a:lnTo>
                    <a:pt x="658202" y="211467"/>
                  </a:lnTo>
                  <a:lnTo>
                    <a:pt x="679970" y="202577"/>
                  </a:lnTo>
                  <a:lnTo>
                    <a:pt x="697941" y="189674"/>
                  </a:lnTo>
                  <a:lnTo>
                    <a:pt x="697941" y="136702"/>
                  </a:lnTo>
                  <a:lnTo>
                    <a:pt x="698157" y="127114"/>
                  </a:lnTo>
                  <a:lnTo>
                    <a:pt x="699719" y="120027"/>
                  </a:lnTo>
                  <a:lnTo>
                    <a:pt x="703935" y="114871"/>
                  </a:lnTo>
                  <a:lnTo>
                    <a:pt x="712152" y="111048"/>
                  </a:lnTo>
                  <a:lnTo>
                    <a:pt x="715137" y="110109"/>
                  </a:lnTo>
                  <a:lnTo>
                    <a:pt x="717461" y="109093"/>
                  </a:lnTo>
                  <a:lnTo>
                    <a:pt x="717461" y="108458"/>
                  </a:lnTo>
                  <a:lnTo>
                    <a:pt x="717461" y="107213"/>
                  </a:lnTo>
                  <a:close/>
                </a:path>
                <a:path w="955039" h="219075">
                  <a:moveTo>
                    <a:pt x="954938" y="5422"/>
                  </a:moveTo>
                  <a:lnTo>
                    <a:pt x="953490" y="5105"/>
                  </a:lnTo>
                  <a:lnTo>
                    <a:pt x="951992" y="5105"/>
                  </a:lnTo>
                  <a:lnTo>
                    <a:pt x="900950" y="5105"/>
                  </a:lnTo>
                  <a:lnTo>
                    <a:pt x="899490" y="5422"/>
                  </a:lnTo>
                  <a:lnTo>
                    <a:pt x="899490" y="7696"/>
                  </a:lnTo>
                  <a:lnTo>
                    <a:pt x="900087" y="8648"/>
                  </a:lnTo>
                  <a:lnTo>
                    <a:pt x="901839" y="9271"/>
                  </a:lnTo>
                  <a:lnTo>
                    <a:pt x="913968" y="19138"/>
                  </a:lnTo>
                  <a:lnTo>
                    <a:pt x="920978" y="33972"/>
                  </a:lnTo>
                  <a:lnTo>
                    <a:pt x="924204" y="52590"/>
                  </a:lnTo>
                  <a:lnTo>
                    <a:pt x="924979" y="73825"/>
                  </a:lnTo>
                  <a:lnTo>
                    <a:pt x="924979" y="150520"/>
                  </a:lnTo>
                  <a:lnTo>
                    <a:pt x="794423" y="6413"/>
                  </a:lnTo>
                  <a:lnTo>
                    <a:pt x="741972" y="6413"/>
                  </a:lnTo>
                  <a:lnTo>
                    <a:pt x="740740" y="7035"/>
                  </a:lnTo>
                  <a:lnTo>
                    <a:pt x="740740" y="8966"/>
                  </a:lnTo>
                  <a:lnTo>
                    <a:pt x="746036" y="11557"/>
                  </a:lnTo>
                  <a:lnTo>
                    <a:pt x="751903" y="15824"/>
                  </a:lnTo>
                  <a:lnTo>
                    <a:pt x="756399" y="24231"/>
                  </a:lnTo>
                  <a:lnTo>
                    <a:pt x="759282" y="39624"/>
                  </a:lnTo>
                  <a:lnTo>
                    <a:pt x="760298" y="64833"/>
                  </a:lnTo>
                  <a:lnTo>
                    <a:pt x="760298" y="154711"/>
                  </a:lnTo>
                  <a:lnTo>
                    <a:pt x="759396" y="170840"/>
                  </a:lnTo>
                  <a:lnTo>
                    <a:pt x="755942" y="186410"/>
                  </a:lnTo>
                  <a:lnTo>
                    <a:pt x="748804" y="199936"/>
                  </a:lnTo>
                  <a:lnTo>
                    <a:pt x="736879" y="209880"/>
                  </a:lnTo>
                  <a:lnTo>
                    <a:pt x="735711" y="209880"/>
                  </a:lnTo>
                  <a:lnTo>
                    <a:pt x="734809" y="210540"/>
                  </a:lnTo>
                  <a:lnTo>
                    <a:pt x="734809" y="211531"/>
                  </a:lnTo>
                  <a:lnTo>
                    <a:pt x="735711" y="211886"/>
                  </a:lnTo>
                  <a:lnTo>
                    <a:pt x="792403" y="211886"/>
                  </a:lnTo>
                  <a:lnTo>
                    <a:pt x="793838" y="211531"/>
                  </a:lnTo>
                  <a:lnTo>
                    <a:pt x="793838" y="209880"/>
                  </a:lnTo>
                  <a:lnTo>
                    <a:pt x="792086" y="209664"/>
                  </a:lnTo>
                  <a:lnTo>
                    <a:pt x="790295" y="208648"/>
                  </a:lnTo>
                  <a:lnTo>
                    <a:pt x="778624" y="199275"/>
                  </a:lnTo>
                  <a:lnTo>
                    <a:pt x="771791" y="186372"/>
                  </a:lnTo>
                  <a:lnTo>
                    <a:pt x="768565" y="171132"/>
                  </a:lnTo>
                  <a:lnTo>
                    <a:pt x="767765" y="154711"/>
                  </a:lnTo>
                  <a:lnTo>
                    <a:pt x="767765" y="28562"/>
                  </a:lnTo>
                  <a:lnTo>
                    <a:pt x="926490" y="216039"/>
                  </a:lnTo>
                  <a:lnTo>
                    <a:pt x="928535" y="218897"/>
                  </a:lnTo>
                  <a:lnTo>
                    <a:pt x="931506" y="218897"/>
                  </a:lnTo>
                  <a:lnTo>
                    <a:pt x="932395" y="216357"/>
                  </a:lnTo>
                  <a:lnTo>
                    <a:pt x="932395" y="63538"/>
                  </a:lnTo>
                  <a:lnTo>
                    <a:pt x="933094" y="47002"/>
                  </a:lnTo>
                  <a:lnTo>
                    <a:pt x="935710" y="31648"/>
                  </a:lnTo>
                  <a:lnTo>
                    <a:pt x="941044" y="18999"/>
                  </a:lnTo>
                  <a:lnTo>
                    <a:pt x="949896" y="10604"/>
                  </a:lnTo>
                  <a:lnTo>
                    <a:pt x="952906" y="8966"/>
                  </a:lnTo>
                  <a:lnTo>
                    <a:pt x="954938" y="7378"/>
                  </a:lnTo>
                  <a:lnTo>
                    <a:pt x="954938" y="542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502214" y="4375746"/>
            <a:ext cx="2103916" cy="176776"/>
          </a:xfrm>
          <a:custGeom>
            <a:avLst/>
            <a:gdLst/>
            <a:ahLst/>
            <a:cxnLst/>
            <a:rect l="l" t="t" r="r" b="b"/>
            <a:pathLst>
              <a:path w="1845310" h="194945">
                <a:moveTo>
                  <a:pt x="135464" y="5792"/>
                </a:moveTo>
                <a:lnTo>
                  <a:pt x="97138" y="5792"/>
                </a:lnTo>
                <a:lnTo>
                  <a:pt x="0" y="189433"/>
                </a:lnTo>
                <a:lnTo>
                  <a:pt x="33293" y="189433"/>
                </a:lnTo>
                <a:lnTo>
                  <a:pt x="54453" y="148346"/>
                </a:lnTo>
                <a:lnTo>
                  <a:pt x="210872" y="148346"/>
                </a:lnTo>
                <a:lnTo>
                  <a:pt x="196403" y="120992"/>
                </a:lnTo>
                <a:lnTo>
                  <a:pt x="69249" y="120992"/>
                </a:lnTo>
                <a:lnTo>
                  <a:pt x="116556" y="32004"/>
                </a:lnTo>
                <a:lnTo>
                  <a:pt x="149329" y="32004"/>
                </a:lnTo>
                <a:lnTo>
                  <a:pt x="135464" y="5792"/>
                </a:lnTo>
                <a:close/>
              </a:path>
              <a:path w="1845310" h="194945">
                <a:moveTo>
                  <a:pt x="210872" y="148346"/>
                </a:moveTo>
                <a:lnTo>
                  <a:pt x="178149" y="148346"/>
                </a:lnTo>
                <a:lnTo>
                  <a:pt x="199284" y="189433"/>
                </a:lnTo>
                <a:lnTo>
                  <a:pt x="232606" y="189433"/>
                </a:lnTo>
                <a:lnTo>
                  <a:pt x="210872" y="148346"/>
                </a:lnTo>
                <a:close/>
              </a:path>
              <a:path w="1845310" h="194945">
                <a:moveTo>
                  <a:pt x="149329" y="32004"/>
                </a:moveTo>
                <a:lnTo>
                  <a:pt x="116556" y="32004"/>
                </a:lnTo>
                <a:lnTo>
                  <a:pt x="163349" y="120992"/>
                </a:lnTo>
                <a:lnTo>
                  <a:pt x="196403" y="120992"/>
                </a:lnTo>
                <a:lnTo>
                  <a:pt x="149329" y="32004"/>
                </a:lnTo>
                <a:close/>
              </a:path>
              <a:path w="1845310" h="194945">
                <a:moveTo>
                  <a:pt x="1645851" y="5800"/>
                </a:moveTo>
                <a:lnTo>
                  <a:pt x="1611899" y="5800"/>
                </a:lnTo>
                <a:lnTo>
                  <a:pt x="1710803" y="189443"/>
                </a:lnTo>
                <a:lnTo>
                  <a:pt x="1745794" y="189443"/>
                </a:lnTo>
                <a:lnTo>
                  <a:pt x="1762286" y="158828"/>
                </a:lnTo>
                <a:lnTo>
                  <a:pt x="1728337" y="158828"/>
                </a:lnTo>
                <a:lnTo>
                  <a:pt x="1645851" y="5800"/>
                </a:lnTo>
                <a:close/>
              </a:path>
              <a:path w="1845310" h="194945">
                <a:moveTo>
                  <a:pt x="1844725" y="5800"/>
                </a:moveTo>
                <a:lnTo>
                  <a:pt x="1810753" y="5800"/>
                </a:lnTo>
                <a:lnTo>
                  <a:pt x="1728337" y="158828"/>
                </a:lnTo>
                <a:lnTo>
                  <a:pt x="1762286" y="158828"/>
                </a:lnTo>
                <a:lnTo>
                  <a:pt x="1844725" y="5800"/>
                </a:lnTo>
                <a:close/>
              </a:path>
              <a:path w="1845310" h="194945">
                <a:moveTo>
                  <a:pt x="1429721" y="0"/>
                </a:moveTo>
                <a:lnTo>
                  <a:pt x="1385713" y="6194"/>
                </a:lnTo>
                <a:lnTo>
                  <a:pt x="1349071" y="24833"/>
                </a:lnTo>
                <a:lnTo>
                  <a:pt x="1320912" y="57171"/>
                </a:lnTo>
                <a:lnTo>
                  <a:pt x="1311537" y="97381"/>
                </a:lnTo>
                <a:lnTo>
                  <a:pt x="1313850" y="118771"/>
                </a:lnTo>
                <a:lnTo>
                  <a:pt x="1332359" y="155169"/>
                </a:lnTo>
                <a:lnTo>
                  <a:pt x="1365818" y="180938"/>
                </a:lnTo>
                <a:lnTo>
                  <a:pt x="1406404" y="193230"/>
                </a:lnTo>
                <a:lnTo>
                  <a:pt x="1429721" y="194764"/>
                </a:lnTo>
                <a:lnTo>
                  <a:pt x="1452879" y="193230"/>
                </a:lnTo>
                <a:lnTo>
                  <a:pt x="1473983" y="188673"/>
                </a:lnTo>
                <a:lnTo>
                  <a:pt x="1493173" y="181062"/>
                </a:lnTo>
                <a:lnTo>
                  <a:pt x="1510390" y="170409"/>
                </a:lnTo>
                <a:lnTo>
                  <a:pt x="1514179" y="166903"/>
                </a:lnTo>
                <a:lnTo>
                  <a:pt x="1429721" y="166903"/>
                </a:lnTo>
                <a:lnTo>
                  <a:pt x="1411008" y="165691"/>
                </a:lnTo>
                <a:lnTo>
                  <a:pt x="1366822" y="147726"/>
                </a:lnTo>
                <a:lnTo>
                  <a:pt x="1344710" y="112238"/>
                </a:lnTo>
                <a:lnTo>
                  <a:pt x="1343239" y="97381"/>
                </a:lnTo>
                <a:lnTo>
                  <a:pt x="1344745" y="82945"/>
                </a:lnTo>
                <a:lnTo>
                  <a:pt x="1367330" y="47538"/>
                </a:lnTo>
                <a:lnTo>
                  <a:pt x="1411467" y="29086"/>
                </a:lnTo>
                <a:lnTo>
                  <a:pt x="1429721" y="27857"/>
                </a:lnTo>
                <a:lnTo>
                  <a:pt x="1513418" y="27857"/>
                </a:lnTo>
                <a:lnTo>
                  <a:pt x="1510174" y="24833"/>
                </a:lnTo>
                <a:lnTo>
                  <a:pt x="1492958" y="13953"/>
                </a:lnTo>
                <a:lnTo>
                  <a:pt x="1473805" y="6194"/>
                </a:lnTo>
                <a:lnTo>
                  <a:pt x="1452723" y="1546"/>
                </a:lnTo>
                <a:lnTo>
                  <a:pt x="1429721" y="0"/>
                </a:lnTo>
                <a:close/>
              </a:path>
              <a:path w="1845310" h="194945">
                <a:moveTo>
                  <a:pt x="1513418" y="27857"/>
                </a:moveTo>
                <a:lnTo>
                  <a:pt x="1429721" y="27857"/>
                </a:lnTo>
                <a:lnTo>
                  <a:pt x="1446520" y="28943"/>
                </a:lnTo>
                <a:lnTo>
                  <a:pt x="1461883" y="32195"/>
                </a:lnTo>
                <a:lnTo>
                  <a:pt x="1500301" y="55929"/>
                </a:lnTo>
                <a:lnTo>
                  <a:pt x="1515708" y="97381"/>
                </a:lnTo>
                <a:lnTo>
                  <a:pt x="1514245" y="112131"/>
                </a:lnTo>
                <a:lnTo>
                  <a:pt x="1492283" y="147632"/>
                </a:lnTo>
                <a:lnTo>
                  <a:pt x="1448278" y="165691"/>
                </a:lnTo>
                <a:lnTo>
                  <a:pt x="1429721" y="166903"/>
                </a:lnTo>
                <a:lnTo>
                  <a:pt x="1514179" y="166903"/>
                </a:lnTo>
                <a:lnTo>
                  <a:pt x="1526607" y="155399"/>
                </a:lnTo>
                <a:lnTo>
                  <a:pt x="1538185" y="138227"/>
                </a:lnTo>
                <a:lnTo>
                  <a:pt x="1545128" y="118890"/>
                </a:lnTo>
                <a:lnTo>
                  <a:pt x="1547441" y="97381"/>
                </a:lnTo>
                <a:lnTo>
                  <a:pt x="1545108" y="76292"/>
                </a:lnTo>
                <a:lnTo>
                  <a:pt x="1538113" y="57171"/>
                </a:lnTo>
                <a:lnTo>
                  <a:pt x="1526466" y="40018"/>
                </a:lnTo>
                <a:lnTo>
                  <a:pt x="1513418" y="27857"/>
                </a:lnTo>
                <a:close/>
              </a:path>
              <a:path w="1845310" h="194945">
                <a:moveTo>
                  <a:pt x="1162418" y="33188"/>
                </a:moveTo>
                <a:lnTo>
                  <a:pt x="1131972" y="33188"/>
                </a:lnTo>
                <a:lnTo>
                  <a:pt x="1131972" y="189433"/>
                </a:lnTo>
                <a:lnTo>
                  <a:pt x="1162418" y="189433"/>
                </a:lnTo>
                <a:lnTo>
                  <a:pt x="1162418" y="33188"/>
                </a:lnTo>
                <a:close/>
              </a:path>
              <a:path w="1845310" h="194945">
                <a:moveTo>
                  <a:pt x="1250196" y="5792"/>
                </a:moveTo>
                <a:lnTo>
                  <a:pt x="1044215" y="5792"/>
                </a:lnTo>
                <a:lnTo>
                  <a:pt x="1044215" y="33188"/>
                </a:lnTo>
                <a:lnTo>
                  <a:pt x="1250196" y="33188"/>
                </a:lnTo>
                <a:lnTo>
                  <a:pt x="1250196" y="5792"/>
                </a:lnTo>
                <a:close/>
              </a:path>
              <a:path w="1845310" h="194945">
                <a:moveTo>
                  <a:pt x="782895" y="140746"/>
                </a:moveTo>
                <a:lnTo>
                  <a:pt x="813009" y="186035"/>
                </a:lnTo>
                <a:lnTo>
                  <a:pt x="875465" y="193770"/>
                </a:lnTo>
                <a:lnTo>
                  <a:pt x="898301" y="192772"/>
                </a:lnTo>
                <a:lnTo>
                  <a:pt x="949802" y="177768"/>
                </a:lnTo>
                <a:lnTo>
                  <a:pt x="962543" y="167152"/>
                </a:lnTo>
                <a:lnTo>
                  <a:pt x="875750" y="167152"/>
                </a:lnTo>
                <a:lnTo>
                  <a:pt x="851311" y="165494"/>
                </a:lnTo>
                <a:lnTo>
                  <a:pt x="827685" y="160532"/>
                </a:lnTo>
                <a:lnTo>
                  <a:pt x="804877" y="152277"/>
                </a:lnTo>
                <a:lnTo>
                  <a:pt x="782895" y="140746"/>
                </a:lnTo>
                <a:close/>
              </a:path>
              <a:path w="1845310" h="194945">
                <a:moveTo>
                  <a:pt x="865065" y="1257"/>
                </a:moveTo>
                <a:lnTo>
                  <a:pt x="825935" y="4987"/>
                </a:lnTo>
                <a:lnTo>
                  <a:pt x="786121" y="24401"/>
                </a:lnTo>
                <a:lnTo>
                  <a:pt x="772495" y="57092"/>
                </a:lnTo>
                <a:lnTo>
                  <a:pt x="773832" y="68710"/>
                </a:lnTo>
                <a:lnTo>
                  <a:pt x="804634" y="96998"/>
                </a:lnTo>
                <a:lnTo>
                  <a:pt x="857491" y="104980"/>
                </a:lnTo>
                <a:lnTo>
                  <a:pt x="880628" y="106622"/>
                </a:lnTo>
                <a:lnTo>
                  <a:pt x="898826" y="108218"/>
                </a:lnTo>
                <a:lnTo>
                  <a:pt x="937149" y="120083"/>
                </a:lnTo>
                <a:lnTo>
                  <a:pt x="942746" y="134698"/>
                </a:lnTo>
                <a:lnTo>
                  <a:pt x="941676" y="141750"/>
                </a:lnTo>
                <a:lnTo>
                  <a:pt x="904330" y="164926"/>
                </a:lnTo>
                <a:lnTo>
                  <a:pt x="875750" y="167152"/>
                </a:lnTo>
                <a:lnTo>
                  <a:pt x="962543" y="167152"/>
                </a:lnTo>
                <a:lnTo>
                  <a:pt x="969225" y="158518"/>
                </a:lnTo>
                <a:lnTo>
                  <a:pt x="974079" y="146412"/>
                </a:lnTo>
                <a:lnTo>
                  <a:pt x="975696" y="132664"/>
                </a:lnTo>
                <a:lnTo>
                  <a:pt x="974664" y="121881"/>
                </a:lnTo>
                <a:lnTo>
                  <a:pt x="949808" y="91667"/>
                </a:lnTo>
                <a:lnTo>
                  <a:pt x="908185" y="80380"/>
                </a:lnTo>
                <a:lnTo>
                  <a:pt x="845940" y="75410"/>
                </a:lnTo>
                <a:lnTo>
                  <a:pt x="835716" y="74172"/>
                </a:lnTo>
                <a:lnTo>
                  <a:pt x="827303" y="72610"/>
                </a:lnTo>
                <a:lnTo>
                  <a:pt x="820695" y="70733"/>
                </a:lnTo>
                <a:lnTo>
                  <a:pt x="810054" y="67054"/>
                </a:lnTo>
                <a:lnTo>
                  <a:pt x="804703" y="61160"/>
                </a:lnTo>
                <a:lnTo>
                  <a:pt x="804703" y="45191"/>
                </a:lnTo>
                <a:lnTo>
                  <a:pt x="849559" y="28561"/>
                </a:lnTo>
                <a:lnTo>
                  <a:pt x="862808" y="28149"/>
                </a:lnTo>
                <a:lnTo>
                  <a:pt x="964118" y="28149"/>
                </a:lnTo>
                <a:lnTo>
                  <a:pt x="943265" y="16499"/>
                </a:lnTo>
                <a:lnTo>
                  <a:pt x="919617" y="8028"/>
                </a:lnTo>
                <a:lnTo>
                  <a:pt x="893555" y="2949"/>
                </a:lnTo>
                <a:lnTo>
                  <a:pt x="865065" y="1257"/>
                </a:lnTo>
                <a:close/>
              </a:path>
              <a:path w="1845310" h="194945">
                <a:moveTo>
                  <a:pt x="964118" y="28149"/>
                </a:moveTo>
                <a:lnTo>
                  <a:pt x="862808" y="28149"/>
                </a:lnTo>
                <a:lnTo>
                  <a:pt x="883881" y="29450"/>
                </a:lnTo>
                <a:lnTo>
                  <a:pt x="904766" y="33354"/>
                </a:lnTo>
                <a:lnTo>
                  <a:pt x="925463" y="39860"/>
                </a:lnTo>
                <a:lnTo>
                  <a:pt x="945972" y="48967"/>
                </a:lnTo>
                <a:lnTo>
                  <a:pt x="964511" y="28369"/>
                </a:lnTo>
                <a:lnTo>
                  <a:pt x="964118" y="28149"/>
                </a:lnTo>
                <a:close/>
              </a:path>
              <a:path w="1845310" h="194945">
                <a:moveTo>
                  <a:pt x="669855" y="5792"/>
                </a:moveTo>
                <a:lnTo>
                  <a:pt x="639406" y="5792"/>
                </a:lnTo>
                <a:lnTo>
                  <a:pt x="639406" y="189433"/>
                </a:lnTo>
                <a:lnTo>
                  <a:pt x="669855" y="189433"/>
                </a:lnTo>
                <a:lnTo>
                  <a:pt x="669855" y="5792"/>
                </a:lnTo>
                <a:close/>
              </a:path>
              <a:path w="1845310" h="194945">
                <a:moveTo>
                  <a:pt x="467953" y="5803"/>
                </a:moveTo>
                <a:lnTo>
                  <a:pt x="323114" y="5803"/>
                </a:lnTo>
                <a:lnTo>
                  <a:pt x="323114" y="189433"/>
                </a:lnTo>
                <a:lnTo>
                  <a:pt x="353537" y="189433"/>
                </a:lnTo>
                <a:lnTo>
                  <a:pt x="353537" y="119440"/>
                </a:lnTo>
                <a:lnTo>
                  <a:pt x="483173" y="119440"/>
                </a:lnTo>
                <a:lnTo>
                  <a:pt x="482122" y="117914"/>
                </a:lnTo>
                <a:lnTo>
                  <a:pt x="492441" y="115542"/>
                </a:lnTo>
                <a:lnTo>
                  <a:pt x="501599" y="111949"/>
                </a:lnTo>
                <a:lnTo>
                  <a:pt x="509584" y="107150"/>
                </a:lnTo>
                <a:lnTo>
                  <a:pt x="516383" y="101156"/>
                </a:lnTo>
                <a:lnTo>
                  <a:pt x="522275" y="93494"/>
                </a:lnTo>
                <a:lnTo>
                  <a:pt x="522947" y="92088"/>
                </a:lnTo>
                <a:lnTo>
                  <a:pt x="353537" y="92088"/>
                </a:lnTo>
                <a:lnTo>
                  <a:pt x="353537" y="33188"/>
                </a:lnTo>
                <a:lnTo>
                  <a:pt x="522276" y="33188"/>
                </a:lnTo>
                <a:lnTo>
                  <a:pt x="520556" y="29895"/>
                </a:lnTo>
                <a:lnTo>
                  <a:pt x="513349" y="21380"/>
                </a:lnTo>
                <a:lnTo>
                  <a:pt x="504329" y="14559"/>
                </a:lnTo>
                <a:lnTo>
                  <a:pt x="493756" y="9692"/>
                </a:lnTo>
                <a:lnTo>
                  <a:pt x="481630" y="6775"/>
                </a:lnTo>
                <a:lnTo>
                  <a:pt x="467953" y="5803"/>
                </a:lnTo>
                <a:close/>
              </a:path>
              <a:path w="1845310" h="194945">
                <a:moveTo>
                  <a:pt x="483173" y="119440"/>
                </a:moveTo>
                <a:lnTo>
                  <a:pt x="446234" y="119440"/>
                </a:lnTo>
                <a:lnTo>
                  <a:pt x="495928" y="189433"/>
                </a:lnTo>
                <a:lnTo>
                  <a:pt x="531356" y="189433"/>
                </a:lnTo>
                <a:lnTo>
                  <a:pt x="483173" y="119440"/>
                </a:lnTo>
                <a:close/>
              </a:path>
              <a:path w="1845310" h="194945">
                <a:moveTo>
                  <a:pt x="522276" y="33188"/>
                </a:moveTo>
                <a:lnTo>
                  <a:pt x="460602" y="33188"/>
                </a:lnTo>
                <a:lnTo>
                  <a:pt x="477233" y="35091"/>
                </a:lnTo>
                <a:lnTo>
                  <a:pt x="489112" y="40802"/>
                </a:lnTo>
                <a:lnTo>
                  <a:pt x="496239" y="50323"/>
                </a:lnTo>
                <a:lnTo>
                  <a:pt x="498614" y="63660"/>
                </a:lnTo>
                <a:lnTo>
                  <a:pt x="496414" y="76087"/>
                </a:lnTo>
                <a:lnTo>
                  <a:pt x="489809" y="84972"/>
                </a:lnTo>
                <a:lnTo>
                  <a:pt x="478797" y="90308"/>
                </a:lnTo>
                <a:lnTo>
                  <a:pt x="463373" y="92088"/>
                </a:lnTo>
                <a:lnTo>
                  <a:pt x="522947" y="92088"/>
                </a:lnTo>
                <a:lnTo>
                  <a:pt x="526486" y="84691"/>
                </a:lnTo>
                <a:lnTo>
                  <a:pt x="529015" y="74745"/>
                </a:lnTo>
                <a:lnTo>
                  <a:pt x="529859" y="63660"/>
                </a:lnTo>
                <a:lnTo>
                  <a:pt x="528822" y="51030"/>
                </a:lnTo>
                <a:lnTo>
                  <a:pt x="525717" y="39777"/>
                </a:lnTo>
                <a:lnTo>
                  <a:pt x="522276" y="3318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04695" y="3036858"/>
            <a:ext cx="3031348" cy="53873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700" i="1" dirty="0">
                <a:solidFill>
                  <a:srgbClr val="AA9273"/>
                </a:solidFill>
                <a:latin typeface="Palatino Linotype"/>
                <a:cs typeface="Palatino Linotype"/>
              </a:rPr>
              <a:t>Люди,</a:t>
            </a:r>
            <a:r>
              <a:rPr sz="1700" i="1" spc="15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5" dirty="0">
                <a:solidFill>
                  <a:srgbClr val="AA9273"/>
                </a:solidFill>
                <a:latin typeface="Palatino Linotype"/>
                <a:cs typeface="Palatino Linotype"/>
              </a:rPr>
              <a:t>инновации</a:t>
            </a:r>
            <a:r>
              <a:rPr sz="1700" i="1" spc="15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15" dirty="0">
                <a:solidFill>
                  <a:srgbClr val="AA9273"/>
                </a:solidFill>
                <a:latin typeface="Palatino Linotype"/>
                <a:cs typeface="Palatino Linotype"/>
              </a:rPr>
              <a:t>и</a:t>
            </a:r>
            <a:r>
              <a:rPr sz="1700" i="1" spc="2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45" dirty="0">
                <a:solidFill>
                  <a:srgbClr val="AA9273"/>
                </a:solidFill>
                <a:latin typeface="Palatino Linotype"/>
                <a:cs typeface="Palatino Linotype"/>
              </a:rPr>
              <a:t>духовное </a:t>
            </a:r>
            <a:r>
              <a:rPr sz="1700" i="1" spc="-409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40" dirty="0">
                <a:solidFill>
                  <a:srgbClr val="AA9273"/>
                </a:solidFill>
                <a:latin typeface="Palatino Linotype"/>
                <a:cs typeface="Palatino Linotype"/>
              </a:rPr>
              <a:t>начало</a:t>
            </a:r>
            <a:r>
              <a:rPr sz="1700" i="1" spc="3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50" dirty="0">
                <a:solidFill>
                  <a:srgbClr val="AA9273"/>
                </a:solidFill>
                <a:latin typeface="Palatino Linotype"/>
                <a:cs typeface="Palatino Linotype"/>
              </a:rPr>
              <a:t>местности</a:t>
            </a:r>
            <a:endParaRPr sz="1700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02698" y="2902778"/>
            <a:ext cx="302628" cy="24760"/>
          </a:xfrm>
          <a:custGeom>
            <a:avLst/>
            <a:gdLst/>
            <a:ahLst/>
            <a:cxnLst/>
            <a:rect l="l" t="t" r="r" b="b"/>
            <a:pathLst>
              <a:path w="265430" h="27305">
                <a:moveTo>
                  <a:pt x="265125" y="0"/>
                </a:moveTo>
                <a:lnTo>
                  <a:pt x="0" y="0"/>
                </a:lnTo>
                <a:lnTo>
                  <a:pt x="0" y="26988"/>
                </a:lnTo>
                <a:lnTo>
                  <a:pt x="265125" y="26988"/>
                </a:lnTo>
                <a:lnTo>
                  <a:pt x="265125" y="0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13329" y="4937609"/>
            <a:ext cx="2659941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i="1" spc="15" dirty="0">
                <a:solidFill>
                  <a:srgbClr val="AA9273"/>
                </a:solidFill>
                <a:latin typeface="Palatino Linotype"/>
                <a:cs typeface="Palatino Linotype"/>
              </a:rPr>
              <a:t>Здоровый</a:t>
            </a:r>
            <a:r>
              <a:rPr sz="1700" i="1" spc="1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15" dirty="0">
                <a:solidFill>
                  <a:srgbClr val="AA9273"/>
                </a:solidFill>
                <a:latin typeface="Palatino Linotype"/>
                <a:cs typeface="Palatino Linotype"/>
              </a:rPr>
              <a:t>гедонизм</a:t>
            </a:r>
            <a:endParaRPr sz="17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00" i="1" spc="-15" dirty="0">
                <a:solidFill>
                  <a:srgbClr val="AA9273"/>
                </a:solidFill>
                <a:latin typeface="Palatino Linotype"/>
                <a:cs typeface="Palatino Linotype"/>
              </a:rPr>
              <a:t>и</a:t>
            </a:r>
            <a:r>
              <a:rPr sz="1700" i="1" spc="2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95" dirty="0">
                <a:solidFill>
                  <a:srgbClr val="AA9273"/>
                </a:solidFill>
                <a:latin typeface="Palatino Linotype"/>
                <a:cs typeface="Palatino Linotype"/>
              </a:rPr>
              <a:t>жажда</a:t>
            </a:r>
            <a:r>
              <a:rPr sz="1700" i="1" spc="2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35" dirty="0">
                <a:solidFill>
                  <a:srgbClr val="AA9273"/>
                </a:solidFill>
                <a:latin typeface="Palatino Linotype"/>
                <a:cs typeface="Palatino Linotype"/>
              </a:rPr>
              <a:t>экспериментов</a:t>
            </a:r>
            <a:endParaRPr sz="170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2698" y="4728369"/>
            <a:ext cx="302628" cy="24760"/>
          </a:xfrm>
          <a:custGeom>
            <a:avLst/>
            <a:gdLst/>
            <a:ahLst/>
            <a:cxnLst/>
            <a:rect l="l" t="t" r="r" b="b"/>
            <a:pathLst>
              <a:path w="265430" h="27304">
                <a:moveTo>
                  <a:pt x="265125" y="0"/>
                </a:moveTo>
                <a:lnTo>
                  <a:pt x="0" y="0"/>
                </a:lnTo>
                <a:lnTo>
                  <a:pt x="0" y="26990"/>
                </a:lnTo>
                <a:lnTo>
                  <a:pt x="265125" y="26990"/>
                </a:lnTo>
                <a:lnTo>
                  <a:pt x="265125" y="0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27654" y="3036858"/>
            <a:ext cx="2892342" cy="53873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700" i="1" spc="-45" dirty="0">
                <a:solidFill>
                  <a:srgbClr val="AA9273"/>
                </a:solidFill>
                <a:latin typeface="Palatino Linotype"/>
                <a:cs typeface="Palatino Linotype"/>
              </a:rPr>
              <a:t>Аутентичность</a:t>
            </a:r>
            <a:r>
              <a:rPr sz="1700" i="1" spc="335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5" dirty="0">
                <a:solidFill>
                  <a:srgbClr val="AA9273"/>
                </a:solidFill>
                <a:latin typeface="Palatino Linotype"/>
                <a:cs typeface="Palatino Linotype"/>
              </a:rPr>
              <a:t>природы </a:t>
            </a:r>
            <a:r>
              <a:rPr sz="1700" i="1" spc="1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15" dirty="0">
                <a:solidFill>
                  <a:srgbClr val="AA9273"/>
                </a:solidFill>
                <a:latin typeface="Palatino Linotype"/>
                <a:cs typeface="Palatino Linotype"/>
              </a:rPr>
              <a:t>и</a:t>
            </a:r>
            <a:r>
              <a:rPr sz="1700" i="1" spc="15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20" dirty="0">
                <a:solidFill>
                  <a:srgbClr val="AA9273"/>
                </a:solidFill>
                <a:latin typeface="Palatino Linotype"/>
                <a:cs typeface="Palatino Linotype"/>
              </a:rPr>
              <a:t>воплощение</a:t>
            </a:r>
            <a:r>
              <a:rPr sz="1700" i="1" spc="2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5" dirty="0">
                <a:solidFill>
                  <a:srgbClr val="AA9273"/>
                </a:solidFill>
                <a:latin typeface="Palatino Linotype"/>
                <a:cs typeface="Palatino Linotype"/>
              </a:rPr>
              <a:t>благородства</a:t>
            </a:r>
            <a:endParaRPr sz="1700">
              <a:latin typeface="Palatino Linotype"/>
              <a:cs typeface="Palatino Linotyp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1022" y="2206049"/>
            <a:ext cx="1897705" cy="495382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320254" y="4390244"/>
            <a:ext cx="2156767" cy="147985"/>
          </a:xfrm>
          <a:custGeom>
            <a:avLst/>
            <a:gdLst/>
            <a:ahLst/>
            <a:cxnLst/>
            <a:rect l="l" t="t" r="r" b="b"/>
            <a:pathLst>
              <a:path w="1891665" h="163195">
                <a:moveTo>
                  <a:pt x="125378" y="3304"/>
                </a:moveTo>
                <a:lnTo>
                  <a:pt x="85111" y="3304"/>
                </a:lnTo>
                <a:lnTo>
                  <a:pt x="84801" y="5248"/>
                </a:lnTo>
                <a:lnTo>
                  <a:pt x="87513" y="7089"/>
                </a:lnTo>
                <a:lnTo>
                  <a:pt x="88855" y="10195"/>
                </a:lnTo>
                <a:lnTo>
                  <a:pt x="88855" y="18529"/>
                </a:lnTo>
                <a:lnTo>
                  <a:pt x="85464" y="23238"/>
                </a:lnTo>
                <a:lnTo>
                  <a:pt x="78808" y="31054"/>
                </a:lnTo>
                <a:lnTo>
                  <a:pt x="39737" y="77356"/>
                </a:lnTo>
                <a:lnTo>
                  <a:pt x="85996" y="132750"/>
                </a:lnTo>
                <a:lnTo>
                  <a:pt x="125460" y="158882"/>
                </a:lnTo>
                <a:lnTo>
                  <a:pt x="129644" y="158940"/>
                </a:lnTo>
                <a:lnTo>
                  <a:pt x="139893" y="158940"/>
                </a:lnTo>
                <a:lnTo>
                  <a:pt x="146912" y="157831"/>
                </a:lnTo>
                <a:lnTo>
                  <a:pt x="149490" y="157384"/>
                </a:lnTo>
                <a:lnTo>
                  <a:pt x="150714" y="155157"/>
                </a:lnTo>
                <a:lnTo>
                  <a:pt x="138454" y="148065"/>
                </a:lnTo>
                <a:lnTo>
                  <a:pt x="125582" y="137364"/>
                </a:lnTo>
                <a:lnTo>
                  <a:pt x="111571" y="123102"/>
                </a:lnTo>
                <a:lnTo>
                  <a:pt x="64663" y="69761"/>
                </a:lnTo>
                <a:lnTo>
                  <a:pt x="125378" y="3304"/>
                </a:lnTo>
                <a:close/>
              </a:path>
              <a:path w="1891665" h="163195">
                <a:moveTo>
                  <a:pt x="44413" y="3304"/>
                </a:moveTo>
                <a:lnTo>
                  <a:pt x="447" y="3304"/>
                </a:lnTo>
                <a:lnTo>
                  <a:pt x="0" y="5262"/>
                </a:lnTo>
                <a:lnTo>
                  <a:pt x="9665" y="11937"/>
                </a:lnTo>
                <a:lnTo>
                  <a:pt x="9665" y="148450"/>
                </a:lnTo>
                <a:lnTo>
                  <a:pt x="0" y="155131"/>
                </a:lnTo>
                <a:lnTo>
                  <a:pt x="447" y="157078"/>
                </a:lnTo>
                <a:lnTo>
                  <a:pt x="44413" y="157078"/>
                </a:lnTo>
                <a:lnTo>
                  <a:pt x="44848" y="155131"/>
                </a:lnTo>
                <a:lnTo>
                  <a:pt x="35182" y="148450"/>
                </a:lnTo>
                <a:lnTo>
                  <a:pt x="35182" y="11937"/>
                </a:lnTo>
                <a:lnTo>
                  <a:pt x="44848" y="5262"/>
                </a:lnTo>
                <a:lnTo>
                  <a:pt x="44413" y="3304"/>
                </a:lnTo>
                <a:close/>
              </a:path>
              <a:path w="1891665" h="163195">
                <a:moveTo>
                  <a:pt x="195656" y="3891"/>
                </a:moveTo>
                <a:lnTo>
                  <a:pt x="156578" y="3891"/>
                </a:lnTo>
                <a:lnTo>
                  <a:pt x="155441" y="5605"/>
                </a:lnTo>
                <a:lnTo>
                  <a:pt x="162213" y="7891"/>
                </a:lnTo>
                <a:lnTo>
                  <a:pt x="168631" y="13425"/>
                </a:lnTo>
                <a:lnTo>
                  <a:pt x="172786" y="20786"/>
                </a:lnTo>
                <a:lnTo>
                  <a:pt x="211475" y="84964"/>
                </a:lnTo>
                <a:lnTo>
                  <a:pt x="214560" y="90258"/>
                </a:lnTo>
                <a:lnTo>
                  <a:pt x="217260" y="94813"/>
                </a:lnTo>
                <a:lnTo>
                  <a:pt x="227728" y="101908"/>
                </a:lnTo>
                <a:lnTo>
                  <a:pt x="210301" y="134758"/>
                </a:lnTo>
                <a:lnTo>
                  <a:pt x="207798" y="138791"/>
                </a:lnTo>
                <a:lnTo>
                  <a:pt x="201341" y="146744"/>
                </a:lnTo>
                <a:lnTo>
                  <a:pt x="191346" y="154557"/>
                </a:lnTo>
                <a:lnTo>
                  <a:pt x="178229" y="158173"/>
                </a:lnTo>
                <a:lnTo>
                  <a:pt x="177206" y="160477"/>
                </a:lnTo>
                <a:lnTo>
                  <a:pt x="180835" y="161974"/>
                </a:lnTo>
                <a:lnTo>
                  <a:pt x="184738" y="162784"/>
                </a:lnTo>
                <a:lnTo>
                  <a:pt x="188395" y="162784"/>
                </a:lnTo>
                <a:lnTo>
                  <a:pt x="225473" y="144432"/>
                </a:lnTo>
                <a:lnTo>
                  <a:pt x="260443" y="81983"/>
                </a:lnTo>
                <a:lnTo>
                  <a:pt x="238589" y="81983"/>
                </a:lnTo>
                <a:lnTo>
                  <a:pt x="195656" y="3891"/>
                </a:lnTo>
                <a:close/>
              </a:path>
              <a:path w="1891665" h="163195">
                <a:moveTo>
                  <a:pt x="300311" y="3319"/>
                </a:moveTo>
                <a:lnTo>
                  <a:pt x="264085" y="3319"/>
                </a:lnTo>
                <a:lnTo>
                  <a:pt x="263772" y="5195"/>
                </a:lnTo>
                <a:lnTo>
                  <a:pt x="268409" y="8100"/>
                </a:lnTo>
                <a:lnTo>
                  <a:pt x="268956" y="12524"/>
                </a:lnTo>
                <a:lnTo>
                  <a:pt x="268956" y="20285"/>
                </a:lnTo>
                <a:lnTo>
                  <a:pt x="267094" y="25632"/>
                </a:lnTo>
                <a:lnTo>
                  <a:pt x="265558" y="28295"/>
                </a:lnTo>
                <a:lnTo>
                  <a:pt x="238589" y="81983"/>
                </a:lnTo>
                <a:lnTo>
                  <a:pt x="260443" y="81983"/>
                </a:lnTo>
                <a:lnTo>
                  <a:pt x="300311" y="3319"/>
                </a:lnTo>
                <a:close/>
              </a:path>
              <a:path w="1891665" h="163195">
                <a:moveTo>
                  <a:pt x="434257" y="2646"/>
                </a:moveTo>
                <a:lnTo>
                  <a:pt x="431417" y="3078"/>
                </a:lnTo>
                <a:lnTo>
                  <a:pt x="428417" y="3308"/>
                </a:lnTo>
                <a:lnTo>
                  <a:pt x="322484" y="3308"/>
                </a:lnTo>
                <a:lnTo>
                  <a:pt x="321321" y="5568"/>
                </a:lnTo>
                <a:lnTo>
                  <a:pt x="330545" y="12193"/>
                </a:lnTo>
                <a:lnTo>
                  <a:pt x="330545" y="148460"/>
                </a:lnTo>
                <a:lnTo>
                  <a:pt x="320889" y="155127"/>
                </a:lnTo>
                <a:lnTo>
                  <a:pt x="321321" y="157082"/>
                </a:lnTo>
                <a:lnTo>
                  <a:pt x="379548" y="157082"/>
                </a:lnTo>
                <a:lnTo>
                  <a:pt x="410745" y="153859"/>
                </a:lnTo>
                <a:lnTo>
                  <a:pt x="433582" y="144391"/>
                </a:lnTo>
                <a:lnTo>
                  <a:pt x="437578" y="140000"/>
                </a:lnTo>
                <a:lnTo>
                  <a:pt x="371556" y="140000"/>
                </a:lnTo>
                <a:lnTo>
                  <a:pt x="362710" y="139010"/>
                </a:lnTo>
                <a:lnTo>
                  <a:pt x="358322" y="138388"/>
                </a:lnTo>
                <a:lnTo>
                  <a:pt x="356080" y="138099"/>
                </a:lnTo>
                <a:lnTo>
                  <a:pt x="356080" y="80410"/>
                </a:lnTo>
                <a:lnTo>
                  <a:pt x="371483" y="79336"/>
                </a:lnTo>
                <a:lnTo>
                  <a:pt x="440106" y="79336"/>
                </a:lnTo>
                <a:lnTo>
                  <a:pt x="435663" y="74220"/>
                </a:lnTo>
                <a:lnTo>
                  <a:pt x="415602" y="65324"/>
                </a:lnTo>
                <a:lnTo>
                  <a:pt x="401937" y="63784"/>
                </a:lnTo>
                <a:lnTo>
                  <a:pt x="356080" y="63784"/>
                </a:lnTo>
                <a:lnTo>
                  <a:pt x="356080" y="18605"/>
                </a:lnTo>
                <a:lnTo>
                  <a:pt x="434257" y="18605"/>
                </a:lnTo>
                <a:lnTo>
                  <a:pt x="434257" y="2646"/>
                </a:lnTo>
                <a:close/>
              </a:path>
              <a:path w="1891665" h="163195">
                <a:moveTo>
                  <a:pt x="440106" y="79336"/>
                </a:moveTo>
                <a:lnTo>
                  <a:pt x="377068" y="79336"/>
                </a:lnTo>
                <a:lnTo>
                  <a:pt x="397555" y="81070"/>
                </a:lnTo>
                <a:lnTo>
                  <a:pt x="412097" y="86305"/>
                </a:lnTo>
                <a:lnTo>
                  <a:pt x="420767" y="95094"/>
                </a:lnTo>
                <a:lnTo>
                  <a:pt x="423641" y="107488"/>
                </a:lnTo>
                <a:lnTo>
                  <a:pt x="418871" y="124949"/>
                </a:lnTo>
                <a:lnTo>
                  <a:pt x="407432" y="134750"/>
                </a:lnTo>
                <a:lnTo>
                  <a:pt x="393633" y="139047"/>
                </a:lnTo>
                <a:lnTo>
                  <a:pt x="381783" y="140000"/>
                </a:lnTo>
                <a:lnTo>
                  <a:pt x="437578" y="140000"/>
                </a:lnTo>
                <a:lnTo>
                  <a:pt x="447611" y="128981"/>
                </a:lnTo>
                <a:lnTo>
                  <a:pt x="452386" y="107932"/>
                </a:lnTo>
                <a:lnTo>
                  <a:pt x="448112" y="88557"/>
                </a:lnTo>
                <a:lnTo>
                  <a:pt x="440106" y="79336"/>
                </a:lnTo>
                <a:close/>
              </a:path>
              <a:path w="1891665" h="163195">
                <a:moveTo>
                  <a:pt x="388490" y="62269"/>
                </a:moveTo>
                <a:lnTo>
                  <a:pt x="382356" y="62269"/>
                </a:lnTo>
                <a:lnTo>
                  <a:pt x="356080" y="63784"/>
                </a:lnTo>
                <a:lnTo>
                  <a:pt x="401937" y="63784"/>
                </a:lnTo>
                <a:lnTo>
                  <a:pt x="388490" y="62269"/>
                </a:lnTo>
                <a:close/>
              </a:path>
              <a:path w="1891665" h="163195">
                <a:moveTo>
                  <a:pt x="434257" y="18605"/>
                </a:moveTo>
                <a:lnTo>
                  <a:pt x="408089" y="18605"/>
                </a:lnTo>
                <a:lnTo>
                  <a:pt x="415131" y="19310"/>
                </a:lnTo>
                <a:lnTo>
                  <a:pt x="421936" y="21377"/>
                </a:lnTo>
                <a:lnTo>
                  <a:pt x="428345" y="24739"/>
                </a:lnTo>
                <a:lnTo>
                  <a:pt x="434257" y="29364"/>
                </a:lnTo>
                <a:lnTo>
                  <a:pt x="434257" y="18605"/>
                </a:lnTo>
                <a:close/>
              </a:path>
              <a:path w="1891665" h="163195">
                <a:moveTo>
                  <a:pt x="544824" y="0"/>
                </a:moveTo>
                <a:lnTo>
                  <a:pt x="533132" y="0"/>
                </a:lnTo>
                <a:lnTo>
                  <a:pt x="532257" y="13"/>
                </a:lnTo>
                <a:lnTo>
                  <a:pt x="531968" y="1858"/>
                </a:lnTo>
                <a:lnTo>
                  <a:pt x="534342" y="3177"/>
                </a:lnTo>
                <a:lnTo>
                  <a:pt x="535867" y="4791"/>
                </a:lnTo>
                <a:lnTo>
                  <a:pt x="537350" y="9097"/>
                </a:lnTo>
                <a:lnTo>
                  <a:pt x="537062" y="11769"/>
                </a:lnTo>
                <a:lnTo>
                  <a:pt x="535691" y="14792"/>
                </a:lnTo>
                <a:lnTo>
                  <a:pt x="484783" y="128581"/>
                </a:lnTo>
                <a:lnTo>
                  <a:pt x="481096" y="136259"/>
                </a:lnTo>
                <a:lnTo>
                  <a:pt x="476827" y="143243"/>
                </a:lnTo>
                <a:lnTo>
                  <a:pt x="471330" y="149543"/>
                </a:lnTo>
                <a:lnTo>
                  <a:pt x="464032" y="155110"/>
                </a:lnTo>
                <a:lnTo>
                  <a:pt x="464081" y="155779"/>
                </a:lnTo>
                <a:lnTo>
                  <a:pt x="464342" y="157074"/>
                </a:lnTo>
                <a:lnTo>
                  <a:pt x="507075" y="157074"/>
                </a:lnTo>
                <a:lnTo>
                  <a:pt x="507499" y="155110"/>
                </a:lnTo>
                <a:lnTo>
                  <a:pt x="502375" y="149905"/>
                </a:lnTo>
                <a:lnTo>
                  <a:pt x="500551" y="144419"/>
                </a:lnTo>
                <a:lnTo>
                  <a:pt x="501133" y="138788"/>
                </a:lnTo>
                <a:lnTo>
                  <a:pt x="503226" y="133146"/>
                </a:lnTo>
                <a:lnTo>
                  <a:pt x="518792" y="98978"/>
                </a:lnTo>
                <a:lnTo>
                  <a:pt x="613355" y="98978"/>
                </a:lnTo>
                <a:lnTo>
                  <a:pt x="606235" y="83451"/>
                </a:lnTo>
                <a:lnTo>
                  <a:pt x="525668" y="83451"/>
                </a:lnTo>
                <a:lnTo>
                  <a:pt x="552085" y="24033"/>
                </a:lnTo>
                <a:lnTo>
                  <a:pt x="578988" y="24033"/>
                </a:lnTo>
                <a:lnTo>
                  <a:pt x="577818" y="21480"/>
                </a:lnTo>
                <a:lnTo>
                  <a:pt x="551596" y="302"/>
                </a:lnTo>
                <a:lnTo>
                  <a:pt x="544824" y="0"/>
                </a:lnTo>
                <a:close/>
              </a:path>
              <a:path w="1891665" h="163195">
                <a:moveTo>
                  <a:pt x="613355" y="98978"/>
                </a:moveTo>
                <a:lnTo>
                  <a:pt x="585630" y="98978"/>
                </a:lnTo>
                <a:lnTo>
                  <a:pt x="604415" y="139917"/>
                </a:lnTo>
                <a:lnTo>
                  <a:pt x="606121" y="143727"/>
                </a:lnTo>
                <a:lnTo>
                  <a:pt x="599000" y="155318"/>
                </a:lnTo>
                <a:lnTo>
                  <a:pt x="599253" y="157074"/>
                </a:lnTo>
                <a:lnTo>
                  <a:pt x="649526" y="157074"/>
                </a:lnTo>
                <a:lnTo>
                  <a:pt x="649206" y="155779"/>
                </a:lnTo>
                <a:lnTo>
                  <a:pt x="641590" y="151389"/>
                </a:lnTo>
                <a:lnTo>
                  <a:pt x="636072" y="145687"/>
                </a:lnTo>
                <a:lnTo>
                  <a:pt x="632151" y="139539"/>
                </a:lnTo>
                <a:lnTo>
                  <a:pt x="629326" y="133808"/>
                </a:lnTo>
                <a:lnTo>
                  <a:pt x="613355" y="98978"/>
                </a:lnTo>
                <a:close/>
              </a:path>
              <a:path w="1891665" h="163195">
                <a:moveTo>
                  <a:pt x="578988" y="24033"/>
                </a:moveTo>
                <a:lnTo>
                  <a:pt x="552085" y="24033"/>
                </a:lnTo>
                <a:lnTo>
                  <a:pt x="578765" y="83451"/>
                </a:lnTo>
                <a:lnTo>
                  <a:pt x="606235" y="83451"/>
                </a:lnTo>
                <a:lnTo>
                  <a:pt x="578988" y="24033"/>
                </a:lnTo>
                <a:close/>
              </a:path>
              <a:path w="1891665" h="163195">
                <a:moveTo>
                  <a:pt x="716033" y="3304"/>
                </a:moveTo>
                <a:lnTo>
                  <a:pt x="671342" y="3304"/>
                </a:lnTo>
                <a:lnTo>
                  <a:pt x="670971" y="5248"/>
                </a:lnTo>
                <a:lnTo>
                  <a:pt x="680699" y="11995"/>
                </a:lnTo>
                <a:lnTo>
                  <a:pt x="680699" y="150538"/>
                </a:lnTo>
                <a:lnTo>
                  <a:pt x="670309" y="155390"/>
                </a:lnTo>
                <a:lnTo>
                  <a:pt x="670651" y="157078"/>
                </a:lnTo>
                <a:lnTo>
                  <a:pt x="715731" y="157078"/>
                </a:lnTo>
                <a:lnTo>
                  <a:pt x="715965" y="155620"/>
                </a:lnTo>
                <a:lnTo>
                  <a:pt x="715934" y="155131"/>
                </a:lnTo>
                <a:lnTo>
                  <a:pt x="706222" y="148424"/>
                </a:lnTo>
                <a:lnTo>
                  <a:pt x="706222" y="81961"/>
                </a:lnTo>
                <a:lnTo>
                  <a:pt x="827111" y="81961"/>
                </a:lnTo>
                <a:lnTo>
                  <a:pt x="827111" y="63605"/>
                </a:lnTo>
                <a:lnTo>
                  <a:pt x="706222" y="63605"/>
                </a:lnTo>
                <a:lnTo>
                  <a:pt x="706265" y="11857"/>
                </a:lnTo>
                <a:lnTo>
                  <a:pt x="716166" y="5097"/>
                </a:lnTo>
                <a:lnTo>
                  <a:pt x="716033" y="3304"/>
                </a:lnTo>
                <a:close/>
              </a:path>
              <a:path w="1891665" h="163195">
                <a:moveTo>
                  <a:pt x="827111" y="81961"/>
                </a:moveTo>
                <a:lnTo>
                  <a:pt x="801590" y="81961"/>
                </a:lnTo>
                <a:lnTo>
                  <a:pt x="801559" y="148424"/>
                </a:lnTo>
                <a:lnTo>
                  <a:pt x="791881" y="155131"/>
                </a:lnTo>
                <a:lnTo>
                  <a:pt x="792299" y="157078"/>
                </a:lnTo>
                <a:lnTo>
                  <a:pt x="838545" y="157078"/>
                </a:lnTo>
                <a:lnTo>
                  <a:pt x="838779" y="155620"/>
                </a:lnTo>
                <a:lnTo>
                  <a:pt x="831344" y="152312"/>
                </a:lnTo>
                <a:lnTo>
                  <a:pt x="827111" y="144828"/>
                </a:lnTo>
                <a:lnTo>
                  <a:pt x="827111" y="81961"/>
                </a:lnTo>
                <a:close/>
              </a:path>
              <a:path w="1891665" h="163195">
                <a:moveTo>
                  <a:pt x="836870" y="3304"/>
                </a:moveTo>
                <a:lnTo>
                  <a:pt x="791709" y="3304"/>
                </a:lnTo>
                <a:lnTo>
                  <a:pt x="791672" y="5097"/>
                </a:lnTo>
                <a:lnTo>
                  <a:pt x="801590" y="11857"/>
                </a:lnTo>
                <a:lnTo>
                  <a:pt x="801590" y="63605"/>
                </a:lnTo>
                <a:lnTo>
                  <a:pt x="827111" y="63605"/>
                </a:lnTo>
                <a:lnTo>
                  <a:pt x="827021" y="11325"/>
                </a:lnTo>
                <a:lnTo>
                  <a:pt x="836601" y="4870"/>
                </a:lnTo>
                <a:lnTo>
                  <a:pt x="836870" y="3304"/>
                </a:lnTo>
                <a:close/>
              </a:path>
              <a:path w="1891665" h="163195">
                <a:moveTo>
                  <a:pt x="1557982" y="3304"/>
                </a:moveTo>
                <a:lnTo>
                  <a:pt x="1513296" y="3304"/>
                </a:lnTo>
                <a:lnTo>
                  <a:pt x="1512925" y="5248"/>
                </a:lnTo>
                <a:lnTo>
                  <a:pt x="1522663" y="11995"/>
                </a:lnTo>
                <a:lnTo>
                  <a:pt x="1522663" y="150538"/>
                </a:lnTo>
                <a:lnTo>
                  <a:pt x="1512274" y="155390"/>
                </a:lnTo>
                <a:lnTo>
                  <a:pt x="1512590" y="157078"/>
                </a:lnTo>
                <a:lnTo>
                  <a:pt x="1557674" y="157078"/>
                </a:lnTo>
                <a:lnTo>
                  <a:pt x="1557913" y="155620"/>
                </a:lnTo>
                <a:lnTo>
                  <a:pt x="1557883" y="155131"/>
                </a:lnTo>
                <a:lnTo>
                  <a:pt x="1548194" y="148424"/>
                </a:lnTo>
                <a:lnTo>
                  <a:pt x="1548194" y="81961"/>
                </a:lnTo>
                <a:lnTo>
                  <a:pt x="1669075" y="81961"/>
                </a:lnTo>
                <a:lnTo>
                  <a:pt x="1669075" y="63605"/>
                </a:lnTo>
                <a:lnTo>
                  <a:pt x="1548194" y="63605"/>
                </a:lnTo>
                <a:lnTo>
                  <a:pt x="1548237" y="11857"/>
                </a:lnTo>
                <a:lnTo>
                  <a:pt x="1558112" y="5097"/>
                </a:lnTo>
                <a:lnTo>
                  <a:pt x="1557982" y="3304"/>
                </a:lnTo>
                <a:close/>
              </a:path>
              <a:path w="1891665" h="163195">
                <a:moveTo>
                  <a:pt x="1669075" y="81961"/>
                </a:moveTo>
                <a:lnTo>
                  <a:pt x="1643547" y="81961"/>
                </a:lnTo>
                <a:lnTo>
                  <a:pt x="1643516" y="148424"/>
                </a:lnTo>
                <a:lnTo>
                  <a:pt x="1633842" y="155131"/>
                </a:lnTo>
                <a:lnTo>
                  <a:pt x="1634252" y="157078"/>
                </a:lnTo>
                <a:lnTo>
                  <a:pt x="1680488" y="157078"/>
                </a:lnTo>
                <a:lnTo>
                  <a:pt x="1680735" y="155620"/>
                </a:lnTo>
                <a:lnTo>
                  <a:pt x="1673294" y="152312"/>
                </a:lnTo>
                <a:lnTo>
                  <a:pt x="1669075" y="144828"/>
                </a:lnTo>
                <a:lnTo>
                  <a:pt x="1669075" y="81961"/>
                </a:lnTo>
                <a:close/>
              </a:path>
              <a:path w="1891665" h="163195">
                <a:moveTo>
                  <a:pt x="1678820" y="3304"/>
                </a:moveTo>
                <a:lnTo>
                  <a:pt x="1633634" y="3304"/>
                </a:lnTo>
                <a:lnTo>
                  <a:pt x="1633604" y="5097"/>
                </a:lnTo>
                <a:lnTo>
                  <a:pt x="1643547" y="11857"/>
                </a:lnTo>
                <a:lnTo>
                  <a:pt x="1643547" y="63605"/>
                </a:lnTo>
                <a:lnTo>
                  <a:pt x="1669075" y="63605"/>
                </a:lnTo>
                <a:lnTo>
                  <a:pt x="1668960" y="11325"/>
                </a:lnTo>
                <a:lnTo>
                  <a:pt x="1678551" y="4870"/>
                </a:lnTo>
                <a:lnTo>
                  <a:pt x="1678820" y="3304"/>
                </a:lnTo>
                <a:close/>
              </a:path>
              <a:path w="1891665" h="163195">
                <a:moveTo>
                  <a:pt x="916355" y="3301"/>
                </a:moveTo>
                <a:lnTo>
                  <a:pt x="872402" y="3301"/>
                </a:lnTo>
                <a:lnTo>
                  <a:pt x="871960" y="5266"/>
                </a:lnTo>
                <a:lnTo>
                  <a:pt x="881608" y="11948"/>
                </a:lnTo>
                <a:lnTo>
                  <a:pt x="881608" y="148788"/>
                </a:lnTo>
                <a:lnTo>
                  <a:pt x="871348" y="155549"/>
                </a:lnTo>
                <a:lnTo>
                  <a:pt x="871028" y="157074"/>
                </a:lnTo>
                <a:lnTo>
                  <a:pt x="930600" y="157074"/>
                </a:lnTo>
                <a:lnTo>
                  <a:pt x="961800" y="153780"/>
                </a:lnTo>
                <a:lnTo>
                  <a:pt x="984633" y="144103"/>
                </a:lnTo>
                <a:lnTo>
                  <a:pt x="988667" y="139571"/>
                </a:lnTo>
                <a:lnTo>
                  <a:pt x="925304" y="139571"/>
                </a:lnTo>
                <a:lnTo>
                  <a:pt x="916978" y="139014"/>
                </a:lnTo>
                <a:lnTo>
                  <a:pt x="907143" y="137650"/>
                </a:lnTo>
                <a:lnTo>
                  <a:pt x="907143" y="78887"/>
                </a:lnTo>
                <a:lnTo>
                  <a:pt x="916658" y="77983"/>
                </a:lnTo>
                <a:lnTo>
                  <a:pt x="923447" y="77605"/>
                </a:lnTo>
                <a:lnTo>
                  <a:pt x="991202" y="77605"/>
                </a:lnTo>
                <a:lnTo>
                  <a:pt x="986718" y="72314"/>
                </a:lnTo>
                <a:lnTo>
                  <a:pt x="966662" y="63209"/>
                </a:lnTo>
                <a:lnTo>
                  <a:pt x="954607" y="61819"/>
                </a:lnTo>
                <a:lnTo>
                  <a:pt x="907143" y="61819"/>
                </a:lnTo>
                <a:lnTo>
                  <a:pt x="907143" y="11948"/>
                </a:lnTo>
                <a:lnTo>
                  <a:pt x="916797" y="5266"/>
                </a:lnTo>
                <a:lnTo>
                  <a:pt x="916355" y="3301"/>
                </a:lnTo>
                <a:close/>
              </a:path>
              <a:path w="1891665" h="163195">
                <a:moveTo>
                  <a:pt x="991202" y="77605"/>
                </a:moveTo>
                <a:lnTo>
                  <a:pt x="928137" y="77605"/>
                </a:lnTo>
                <a:lnTo>
                  <a:pt x="948444" y="79432"/>
                </a:lnTo>
                <a:lnTo>
                  <a:pt x="962997" y="84896"/>
                </a:lnTo>
                <a:lnTo>
                  <a:pt x="971757" y="93970"/>
                </a:lnTo>
                <a:lnTo>
                  <a:pt x="974685" y="106629"/>
                </a:lnTo>
                <a:lnTo>
                  <a:pt x="971940" y="120741"/>
                </a:lnTo>
                <a:lnTo>
                  <a:pt x="963879" y="131069"/>
                </a:lnTo>
                <a:lnTo>
                  <a:pt x="950764" y="137412"/>
                </a:lnTo>
                <a:lnTo>
                  <a:pt x="932854" y="139571"/>
                </a:lnTo>
                <a:lnTo>
                  <a:pt x="988667" y="139571"/>
                </a:lnTo>
                <a:lnTo>
                  <a:pt x="998655" y="128352"/>
                </a:lnTo>
                <a:lnTo>
                  <a:pt x="1003428" y="106837"/>
                </a:lnTo>
                <a:lnTo>
                  <a:pt x="999158" y="86993"/>
                </a:lnTo>
                <a:lnTo>
                  <a:pt x="991202" y="77605"/>
                </a:lnTo>
                <a:close/>
              </a:path>
              <a:path w="1891665" h="163195">
                <a:moveTo>
                  <a:pt x="939545" y="60083"/>
                </a:moveTo>
                <a:lnTo>
                  <a:pt x="932832" y="60222"/>
                </a:lnTo>
                <a:lnTo>
                  <a:pt x="925270" y="60579"/>
                </a:lnTo>
                <a:lnTo>
                  <a:pt x="917446" y="61068"/>
                </a:lnTo>
                <a:lnTo>
                  <a:pt x="907143" y="61819"/>
                </a:lnTo>
                <a:lnTo>
                  <a:pt x="954607" y="61819"/>
                </a:lnTo>
                <a:lnTo>
                  <a:pt x="939545" y="60083"/>
                </a:lnTo>
                <a:close/>
              </a:path>
              <a:path w="1891665" h="163195">
                <a:moveTo>
                  <a:pt x="1121270" y="62805"/>
                </a:moveTo>
                <a:lnTo>
                  <a:pt x="1052295" y="62805"/>
                </a:lnTo>
                <a:lnTo>
                  <a:pt x="1050537" y="64000"/>
                </a:lnTo>
                <a:lnTo>
                  <a:pt x="1034874" y="81500"/>
                </a:lnTo>
                <a:lnTo>
                  <a:pt x="1103882" y="81500"/>
                </a:lnTo>
                <a:lnTo>
                  <a:pt x="1105654" y="80286"/>
                </a:lnTo>
                <a:lnTo>
                  <a:pt x="1106547" y="79264"/>
                </a:lnTo>
                <a:lnTo>
                  <a:pt x="1121270" y="62805"/>
                </a:lnTo>
                <a:close/>
              </a:path>
              <a:path w="1891665" h="163195">
                <a:moveTo>
                  <a:pt x="1221412" y="2181"/>
                </a:moveTo>
                <a:lnTo>
                  <a:pt x="1147244" y="3304"/>
                </a:lnTo>
                <a:lnTo>
                  <a:pt x="1147179" y="3802"/>
                </a:lnTo>
                <a:lnTo>
                  <a:pt x="1159109" y="11117"/>
                </a:lnTo>
                <a:lnTo>
                  <a:pt x="1159109" y="148452"/>
                </a:lnTo>
                <a:lnTo>
                  <a:pt x="1149455" y="155120"/>
                </a:lnTo>
                <a:lnTo>
                  <a:pt x="1149887" y="157078"/>
                </a:lnTo>
                <a:lnTo>
                  <a:pt x="1213528" y="157078"/>
                </a:lnTo>
                <a:lnTo>
                  <a:pt x="1252639" y="151602"/>
                </a:lnTo>
                <a:lnTo>
                  <a:pt x="1272016" y="140011"/>
                </a:lnTo>
                <a:lnTo>
                  <a:pt x="1215763" y="140011"/>
                </a:lnTo>
                <a:lnTo>
                  <a:pt x="1209960" y="139910"/>
                </a:lnTo>
                <a:lnTo>
                  <a:pt x="1202505" y="139606"/>
                </a:lnTo>
                <a:lnTo>
                  <a:pt x="1194472" y="139092"/>
                </a:lnTo>
                <a:lnTo>
                  <a:pt x="1186931" y="138366"/>
                </a:lnTo>
                <a:lnTo>
                  <a:pt x="1184634" y="138064"/>
                </a:lnTo>
                <a:lnTo>
                  <a:pt x="1184634" y="80215"/>
                </a:lnTo>
                <a:lnTo>
                  <a:pt x="1197263" y="79413"/>
                </a:lnTo>
                <a:lnTo>
                  <a:pt x="1272116" y="79336"/>
                </a:lnTo>
                <a:lnTo>
                  <a:pt x="1267058" y="74996"/>
                </a:lnTo>
                <a:lnTo>
                  <a:pt x="1253282" y="69225"/>
                </a:lnTo>
                <a:lnTo>
                  <a:pt x="1247037" y="67597"/>
                </a:lnTo>
                <a:lnTo>
                  <a:pt x="1252628" y="64461"/>
                </a:lnTo>
                <a:lnTo>
                  <a:pt x="1204945" y="64461"/>
                </a:lnTo>
                <a:lnTo>
                  <a:pt x="1184634" y="64263"/>
                </a:lnTo>
                <a:lnTo>
                  <a:pt x="1184634" y="20566"/>
                </a:lnTo>
                <a:lnTo>
                  <a:pt x="1186959" y="20336"/>
                </a:lnTo>
                <a:lnTo>
                  <a:pt x="1192446" y="19731"/>
                </a:lnTo>
                <a:lnTo>
                  <a:pt x="1204913" y="19270"/>
                </a:lnTo>
                <a:lnTo>
                  <a:pt x="1263344" y="19270"/>
                </a:lnTo>
                <a:lnTo>
                  <a:pt x="1256578" y="11764"/>
                </a:lnTo>
                <a:lnTo>
                  <a:pt x="1241246" y="4689"/>
                </a:lnTo>
                <a:lnTo>
                  <a:pt x="1221412" y="2181"/>
                </a:lnTo>
                <a:close/>
              </a:path>
              <a:path w="1891665" h="163195">
                <a:moveTo>
                  <a:pt x="1272116" y="79336"/>
                </a:moveTo>
                <a:lnTo>
                  <a:pt x="1210569" y="79336"/>
                </a:lnTo>
                <a:lnTo>
                  <a:pt x="1236331" y="83183"/>
                </a:lnTo>
                <a:lnTo>
                  <a:pt x="1250452" y="92195"/>
                </a:lnTo>
                <a:lnTo>
                  <a:pt x="1256391" y="102578"/>
                </a:lnTo>
                <a:lnTo>
                  <a:pt x="1257602" y="110538"/>
                </a:lnTo>
                <a:lnTo>
                  <a:pt x="1252833" y="126366"/>
                </a:lnTo>
                <a:lnTo>
                  <a:pt x="1241399" y="135251"/>
                </a:lnTo>
                <a:lnTo>
                  <a:pt x="1227607" y="139147"/>
                </a:lnTo>
                <a:lnTo>
                  <a:pt x="1215763" y="140011"/>
                </a:lnTo>
                <a:lnTo>
                  <a:pt x="1272016" y="140011"/>
                </a:lnTo>
                <a:lnTo>
                  <a:pt x="1274588" y="138472"/>
                </a:lnTo>
                <a:lnTo>
                  <a:pt x="1284211" y="122633"/>
                </a:lnTo>
                <a:lnTo>
                  <a:pt x="1286344" y="109033"/>
                </a:lnTo>
                <a:lnTo>
                  <a:pt x="1284048" y="95461"/>
                </a:lnTo>
                <a:lnTo>
                  <a:pt x="1277466" y="83928"/>
                </a:lnTo>
                <a:lnTo>
                  <a:pt x="1272116" y="79336"/>
                </a:lnTo>
                <a:close/>
              </a:path>
              <a:path w="1891665" h="163195">
                <a:moveTo>
                  <a:pt x="1263344" y="19270"/>
                </a:moveTo>
                <a:lnTo>
                  <a:pt x="1209539" y="19270"/>
                </a:lnTo>
                <a:lnTo>
                  <a:pt x="1222962" y="20716"/>
                </a:lnTo>
                <a:lnTo>
                  <a:pt x="1232997" y="24890"/>
                </a:lnTo>
                <a:lnTo>
                  <a:pt x="1239284" y="31547"/>
                </a:lnTo>
                <a:lnTo>
                  <a:pt x="1241460" y="40443"/>
                </a:lnTo>
                <a:lnTo>
                  <a:pt x="1241457" y="46808"/>
                </a:lnTo>
                <a:lnTo>
                  <a:pt x="1204945" y="64461"/>
                </a:lnTo>
                <a:lnTo>
                  <a:pt x="1252628" y="64461"/>
                </a:lnTo>
                <a:lnTo>
                  <a:pt x="1258707" y="60326"/>
                </a:lnTo>
                <a:lnTo>
                  <a:pt x="1264282" y="54529"/>
                </a:lnTo>
                <a:lnTo>
                  <a:pt x="1268379" y="46803"/>
                </a:lnTo>
                <a:lnTo>
                  <a:pt x="1269972" y="36929"/>
                </a:lnTo>
                <a:lnTo>
                  <a:pt x="1266466" y="22734"/>
                </a:lnTo>
                <a:lnTo>
                  <a:pt x="1263344" y="19270"/>
                </a:lnTo>
                <a:close/>
              </a:path>
              <a:path w="1891665" h="163195">
                <a:moveTo>
                  <a:pt x="1360771" y="3304"/>
                </a:moveTo>
                <a:lnTo>
                  <a:pt x="1314190" y="3304"/>
                </a:lnTo>
                <a:lnTo>
                  <a:pt x="1314471" y="4856"/>
                </a:lnTo>
                <a:lnTo>
                  <a:pt x="1324706" y="11692"/>
                </a:lnTo>
                <a:lnTo>
                  <a:pt x="1324706" y="148766"/>
                </a:lnTo>
                <a:lnTo>
                  <a:pt x="1314234" y="155685"/>
                </a:lnTo>
                <a:lnTo>
                  <a:pt x="1313708" y="157078"/>
                </a:lnTo>
                <a:lnTo>
                  <a:pt x="1341720" y="157078"/>
                </a:lnTo>
                <a:lnTo>
                  <a:pt x="1351977" y="155602"/>
                </a:lnTo>
                <a:lnTo>
                  <a:pt x="1357361" y="148471"/>
                </a:lnTo>
                <a:lnTo>
                  <a:pt x="1373369" y="127501"/>
                </a:lnTo>
                <a:lnTo>
                  <a:pt x="1350256" y="127501"/>
                </a:lnTo>
                <a:lnTo>
                  <a:pt x="1350277" y="11692"/>
                </a:lnTo>
                <a:lnTo>
                  <a:pt x="1360515" y="4889"/>
                </a:lnTo>
                <a:lnTo>
                  <a:pt x="1360771" y="3304"/>
                </a:lnTo>
                <a:close/>
              </a:path>
              <a:path w="1891665" h="163195">
                <a:moveTo>
                  <a:pt x="1471133" y="32867"/>
                </a:moveTo>
                <a:lnTo>
                  <a:pt x="1445609" y="32867"/>
                </a:lnTo>
                <a:lnTo>
                  <a:pt x="1445520" y="148532"/>
                </a:lnTo>
                <a:lnTo>
                  <a:pt x="1435748" y="155253"/>
                </a:lnTo>
                <a:lnTo>
                  <a:pt x="1435939" y="157078"/>
                </a:lnTo>
                <a:lnTo>
                  <a:pt x="1480860" y="157078"/>
                </a:lnTo>
                <a:lnTo>
                  <a:pt x="1481019" y="155253"/>
                </a:lnTo>
                <a:lnTo>
                  <a:pt x="1471222" y="148532"/>
                </a:lnTo>
                <a:lnTo>
                  <a:pt x="1471133" y="32867"/>
                </a:lnTo>
                <a:close/>
              </a:path>
              <a:path w="1891665" h="163195">
                <a:moveTo>
                  <a:pt x="1480576" y="3304"/>
                </a:moveTo>
                <a:lnTo>
                  <a:pt x="1460700" y="3304"/>
                </a:lnTo>
                <a:lnTo>
                  <a:pt x="1453757" y="4278"/>
                </a:lnTo>
                <a:lnTo>
                  <a:pt x="1446800" y="7064"/>
                </a:lnTo>
                <a:lnTo>
                  <a:pt x="1440198" y="11460"/>
                </a:lnTo>
                <a:lnTo>
                  <a:pt x="1434316" y="17261"/>
                </a:lnTo>
                <a:lnTo>
                  <a:pt x="1350256" y="127501"/>
                </a:lnTo>
                <a:lnTo>
                  <a:pt x="1373369" y="127501"/>
                </a:lnTo>
                <a:lnTo>
                  <a:pt x="1445609" y="32867"/>
                </a:lnTo>
                <a:lnTo>
                  <a:pt x="1471133" y="32867"/>
                </a:lnTo>
                <a:lnTo>
                  <a:pt x="1471133" y="11955"/>
                </a:lnTo>
                <a:lnTo>
                  <a:pt x="1480889" y="5231"/>
                </a:lnTo>
                <a:lnTo>
                  <a:pt x="1480576" y="3304"/>
                </a:lnTo>
                <a:close/>
              </a:path>
              <a:path w="1891665" h="163195">
                <a:moveTo>
                  <a:pt x="1795788" y="17"/>
                </a:moveTo>
                <a:lnTo>
                  <a:pt x="1753228" y="7113"/>
                </a:lnTo>
                <a:lnTo>
                  <a:pt x="1723503" y="25622"/>
                </a:lnTo>
                <a:lnTo>
                  <a:pt x="1706068" y="51373"/>
                </a:lnTo>
                <a:lnTo>
                  <a:pt x="1700377" y="80197"/>
                </a:lnTo>
                <a:lnTo>
                  <a:pt x="1706068" y="109011"/>
                </a:lnTo>
                <a:lnTo>
                  <a:pt x="1723503" y="134754"/>
                </a:lnTo>
                <a:lnTo>
                  <a:pt x="1753228" y="153257"/>
                </a:lnTo>
                <a:lnTo>
                  <a:pt x="1795788" y="160351"/>
                </a:lnTo>
                <a:lnTo>
                  <a:pt x="1838350" y="153257"/>
                </a:lnTo>
                <a:lnTo>
                  <a:pt x="1857146" y="141555"/>
                </a:lnTo>
                <a:lnTo>
                  <a:pt x="1795288" y="141555"/>
                </a:lnTo>
                <a:lnTo>
                  <a:pt x="1768524" y="136794"/>
                </a:lnTo>
                <a:lnTo>
                  <a:pt x="1747607" y="123454"/>
                </a:lnTo>
                <a:lnTo>
                  <a:pt x="1733991" y="102954"/>
                </a:lnTo>
                <a:lnTo>
                  <a:pt x="1729130" y="76709"/>
                </a:lnTo>
                <a:lnTo>
                  <a:pt x="1735073" y="50885"/>
                </a:lnTo>
                <a:lnTo>
                  <a:pt x="1750576" y="32850"/>
                </a:lnTo>
                <a:lnTo>
                  <a:pt x="1772146" y="22273"/>
                </a:lnTo>
                <a:lnTo>
                  <a:pt x="1796291" y="18821"/>
                </a:lnTo>
                <a:lnTo>
                  <a:pt x="1857150" y="18821"/>
                </a:lnTo>
                <a:lnTo>
                  <a:pt x="1838350" y="7113"/>
                </a:lnTo>
                <a:lnTo>
                  <a:pt x="1795788" y="17"/>
                </a:lnTo>
                <a:close/>
              </a:path>
              <a:path w="1891665" h="163195">
                <a:moveTo>
                  <a:pt x="1857150" y="18821"/>
                </a:moveTo>
                <a:lnTo>
                  <a:pt x="1796291" y="18821"/>
                </a:lnTo>
                <a:lnTo>
                  <a:pt x="1823061" y="23586"/>
                </a:lnTo>
                <a:lnTo>
                  <a:pt x="1843977" y="36934"/>
                </a:lnTo>
                <a:lnTo>
                  <a:pt x="1857590" y="57445"/>
                </a:lnTo>
                <a:lnTo>
                  <a:pt x="1862449" y="83700"/>
                </a:lnTo>
                <a:lnTo>
                  <a:pt x="1856504" y="109502"/>
                </a:lnTo>
                <a:lnTo>
                  <a:pt x="1840997" y="127528"/>
                </a:lnTo>
                <a:lnTo>
                  <a:pt x="1819426" y="138103"/>
                </a:lnTo>
                <a:lnTo>
                  <a:pt x="1795288" y="141555"/>
                </a:lnTo>
                <a:lnTo>
                  <a:pt x="1857146" y="141555"/>
                </a:lnTo>
                <a:lnTo>
                  <a:pt x="1868070" y="134754"/>
                </a:lnTo>
                <a:lnTo>
                  <a:pt x="1885500" y="109011"/>
                </a:lnTo>
                <a:lnTo>
                  <a:pt x="1891188" y="80197"/>
                </a:lnTo>
                <a:lnTo>
                  <a:pt x="1885500" y="51373"/>
                </a:lnTo>
                <a:lnTo>
                  <a:pt x="1868070" y="25622"/>
                </a:lnTo>
                <a:lnTo>
                  <a:pt x="1857150" y="1882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883501" y="4304538"/>
            <a:ext cx="338104" cy="319004"/>
            <a:chOff x="6037404" y="4746949"/>
            <a:chExt cx="296545" cy="351790"/>
          </a:xfrm>
        </p:grpSpPr>
        <p:sp>
          <p:nvSpPr>
            <p:cNvPr id="16" name="object 16"/>
            <p:cNvSpPr/>
            <p:nvPr/>
          </p:nvSpPr>
          <p:spPr>
            <a:xfrm>
              <a:off x="6037402" y="4746949"/>
              <a:ext cx="296545" cy="351790"/>
            </a:xfrm>
            <a:custGeom>
              <a:avLst/>
              <a:gdLst/>
              <a:ahLst/>
              <a:cxnLst/>
              <a:rect l="l" t="t" r="r" b="b"/>
              <a:pathLst>
                <a:path w="296545" h="351789">
                  <a:moveTo>
                    <a:pt x="296176" y="341630"/>
                  </a:moveTo>
                  <a:lnTo>
                    <a:pt x="296164" y="10160"/>
                  </a:lnTo>
                  <a:lnTo>
                    <a:pt x="296164" y="0"/>
                  </a:lnTo>
                  <a:lnTo>
                    <a:pt x="228206" y="0"/>
                  </a:lnTo>
                  <a:lnTo>
                    <a:pt x="228206" y="10160"/>
                  </a:lnTo>
                  <a:lnTo>
                    <a:pt x="67945" y="10160"/>
                  </a:lnTo>
                  <a:lnTo>
                    <a:pt x="67945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341630"/>
                  </a:lnTo>
                  <a:lnTo>
                    <a:pt x="0" y="351790"/>
                  </a:lnTo>
                  <a:lnTo>
                    <a:pt x="68402" y="351790"/>
                  </a:lnTo>
                  <a:lnTo>
                    <a:pt x="68402" y="341630"/>
                  </a:lnTo>
                  <a:lnTo>
                    <a:pt x="227774" y="341630"/>
                  </a:lnTo>
                  <a:lnTo>
                    <a:pt x="227774" y="351790"/>
                  </a:lnTo>
                  <a:lnTo>
                    <a:pt x="296176" y="351790"/>
                  </a:lnTo>
                  <a:lnTo>
                    <a:pt x="296176" y="34163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070" y="4808020"/>
              <a:ext cx="180849" cy="22986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382908" y="4900474"/>
            <a:ext cx="3537418" cy="5727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0"/>
              </a:spcBef>
            </a:pPr>
            <a:r>
              <a:rPr sz="1700" i="1" spc="5" dirty="0">
                <a:solidFill>
                  <a:srgbClr val="AA9273"/>
                </a:solidFill>
                <a:latin typeface="Palatino Linotype"/>
                <a:cs typeface="Palatino Linotype"/>
              </a:rPr>
              <a:t>Современная</a:t>
            </a:r>
            <a:r>
              <a:rPr sz="1700" i="1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15" dirty="0">
                <a:solidFill>
                  <a:srgbClr val="AA9273"/>
                </a:solidFill>
                <a:latin typeface="Palatino Linotype"/>
                <a:cs typeface="Palatino Linotype"/>
              </a:rPr>
              <a:t>история</a:t>
            </a:r>
            <a:r>
              <a:rPr sz="1700" i="1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20" dirty="0">
                <a:solidFill>
                  <a:srgbClr val="AA9273"/>
                </a:solidFill>
                <a:latin typeface="Palatino Linotype"/>
                <a:cs typeface="Palatino Linotype"/>
              </a:rPr>
              <a:t>традиций </a:t>
            </a:r>
            <a:r>
              <a:rPr sz="1700" i="1" spc="-409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-30" dirty="0">
                <a:solidFill>
                  <a:srgbClr val="AA9273"/>
                </a:solidFill>
                <a:latin typeface="Palatino Linotype"/>
                <a:cs typeface="Palatino Linotype"/>
              </a:rPr>
              <a:t>российского</a:t>
            </a:r>
            <a:r>
              <a:rPr sz="1700" i="1" spc="30" dirty="0">
                <a:solidFill>
                  <a:srgbClr val="AA9273"/>
                </a:solidFill>
                <a:latin typeface="Palatino Linotype"/>
                <a:cs typeface="Palatino Linotype"/>
              </a:rPr>
              <a:t> </a:t>
            </a:r>
            <a:r>
              <a:rPr sz="1700" i="1" spc="5" dirty="0">
                <a:solidFill>
                  <a:srgbClr val="AA9273"/>
                </a:solidFill>
                <a:latin typeface="Palatino Linotype"/>
                <a:cs typeface="Palatino Linotype"/>
              </a:rPr>
              <a:t>виноделия</a:t>
            </a:r>
            <a:endParaRPr sz="1700" dirty="0">
              <a:latin typeface="Palatino Linotype"/>
              <a:cs typeface="Palatino Linotyp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028849" y="2902778"/>
            <a:ext cx="302628" cy="24760"/>
          </a:xfrm>
          <a:custGeom>
            <a:avLst/>
            <a:gdLst/>
            <a:ahLst/>
            <a:cxnLst/>
            <a:rect l="l" t="t" r="r" b="b"/>
            <a:pathLst>
              <a:path w="265429" h="27305">
                <a:moveTo>
                  <a:pt x="265125" y="0"/>
                </a:moveTo>
                <a:lnTo>
                  <a:pt x="0" y="0"/>
                </a:lnTo>
                <a:lnTo>
                  <a:pt x="0" y="26988"/>
                </a:lnTo>
                <a:lnTo>
                  <a:pt x="265125" y="26988"/>
                </a:lnTo>
                <a:lnTo>
                  <a:pt x="265125" y="0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28849" y="4728369"/>
            <a:ext cx="302628" cy="24760"/>
          </a:xfrm>
          <a:custGeom>
            <a:avLst/>
            <a:gdLst/>
            <a:ahLst/>
            <a:cxnLst/>
            <a:rect l="l" t="t" r="r" b="b"/>
            <a:pathLst>
              <a:path w="265429" h="27304">
                <a:moveTo>
                  <a:pt x="265125" y="0"/>
                </a:moveTo>
                <a:lnTo>
                  <a:pt x="0" y="0"/>
                </a:lnTo>
                <a:lnTo>
                  <a:pt x="0" y="26990"/>
                </a:lnTo>
                <a:lnTo>
                  <a:pt x="265125" y="26990"/>
                </a:lnTo>
                <a:lnTo>
                  <a:pt x="265125" y="0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1687" y="238222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торговые марки — 4 философии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1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2050" name="Picture 2" descr="C:\Users\нариман\Desktop\КВ\листовки и фото\ШТ Селект игристое брют розовое_0,75_бесцвет.бутыл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12" y="151815"/>
            <a:ext cx="1893367" cy="642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риман\Desktop\КВ\листовк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67" y="251329"/>
            <a:ext cx="49720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0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3074" name="Picture 2" descr="C:\Users\нариман\Desktop\КВ\листовки и фото\ШТР Игристое экстра брют бел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24" y="247020"/>
            <a:ext cx="2047904" cy="62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риман\Desktop\КВ\листовк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2844"/>
            <a:ext cx="4933355" cy="61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4098" name="Picture 2" descr="C:\Users\нариман\Desktop\КВ\листовки и фото\ШТ Селект Блан сухое бел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91" y="236322"/>
            <a:ext cx="1686849" cy="623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риман\Desktop\КВ\листов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51" y="251329"/>
            <a:ext cx="5559099" cy="620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5122" name="Picture 2" descr="C:\Users\нариман\Desktop\КВ\листовки и фото\ШТ ТРР Шардоне сухое бел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3" y="363551"/>
            <a:ext cx="2209998" cy="61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риман\Desktop\КВ\листов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03" y="251329"/>
            <a:ext cx="5667877" cy="64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8195" name="Picture 3" descr="C:\Users\нариман\Desktop\КВ\листовки и фото\ШТ ТРР Цвайгельт сухое розов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381000"/>
            <a:ext cx="2197157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ариман\Desktop\КВ\листов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9" y="251329"/>
            <a:ext cx="5472010" cy="62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558" y="3490006"/>
            <a:ext cx="4293430" cy="2576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9" y="3442245"/>
            <a:ext cx="4107766" cy="26247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64659" y="3092628"/>
            <a:ext cx="5609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энологии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Chateau Tamagne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127" y="6150389"/>
            <a:ext cx="5609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классического виноделия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18972" y="6150389"/>
            <a:ext cx="56092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индустриального виноделия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900" y="897702"/>
            <a:ext cx="4382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«Кубань-Вино»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ru-RU" sz="1600" dirty="0"/>
              <a:t>одно из крупнейших предприятий России по производству тихих и игристых вин, созданное в 1956 году и вошедшее в состав винной группы компаний «Ариант» в 2003 году.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80" y="847131"/>
            <a:ext cx="4568614" cy="2150626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50497" y="237664"/>
            <a:ext cx="9372077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«Кубань-вино»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2221689" y="2350720"/>
            <a:ext cx="3148171" cy="96194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производства «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Кубань-Вино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2020 году составил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65,352</a:t>
            </a: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 бутылок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вина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10242" name="Picture 2" descr="C:\Users\нариман\Desktop\КВ\листовки и фото\ШТ Селект Руж сухое красн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61212"/>
            <a:ext cx="1657350" cy="61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ариман\Desktop\КВ\листов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9" y="5915"/>
            <a:ext cx="5707062" cy="66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11266" name="Picture 2" descr="C:\Users\нариман\Desktop\КВ\листовки и фото\ШТ ТРР Красностоп-Саперави сухое красн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81000"/>
            <a:ext cx="2015253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ариман\Desktop\КВ\листов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0"/>
            <a:ext cx="5902325" cy="67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204787"/>
            <a:ext cx="96869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2974" y="1848970"/>
            <a:ext cx="3409271" cy="2142252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8890">
              <a:lnSpc>
                <a:spcPts val="1490"/>
              </a:lnSpc>
              <a:spcBef>
                <a:spcPts val="204"/>
              </a:spcBef>
            </a:pPr>
            <a:r>
              <a:rPr sz="1300" spc="-125" dirty="0">
                <a:latin typeface="+mj-lt"/>
                <a:cs typeface="Arial"/>
              </a:rPr>
              <a:t>Мы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70" dirty="0">
                <a:latin typeface="+mj-lt"/>
                <a:cs typeface="Arial"/>
              </a:rPr>
              <a:t>с</a:t>
            </a:r>
            <a:r>
              <a:rPr sz="1300" spc="-75" dirty="0">
                <a:latin typeface="+mj-lt"/>
                <a:cs typeface="Arial"/>
              </a:rPr>
              <a:t>т</a:t>
            </a:r>
            <a:r>
              <a:rPr sz="1300" spc="-105" dirty="0">
                <a:latin typeface="+mj-lt"/>
                <a:cs typeface="Arial"/>
              </a:rPr>
              <a:t>авим</a:t>
            </a:r>
            <a:r>
              <a:rPr sz="1300" spc="-85" dirty="0">
                <a:latin typeface="+mj-lt"/>
                <a:cs typeface="Arial"/>
              </a:rPr>
              <a:t> перед </a:t>
            </a:r>
            <a:r>
              <a:rPr sz="1300" spc="-60" dirty="0">
                <a:latin typeface="+mj-lt"/>
                <a:cs typeface="Arial"/>
              </a:rPr>
              <a:t>с</a:t>
            </a:r>
            <a:r>
              <a:rPr sz="1300" spc="-85" dirty="0">
                <a:latin typeface="+mj-lt"/>
                <a:cs typeface="Arial"/>
              </a:rPr>
              <a:t>обой </a:t>
            </a:r>
            <a:r>
              <a:rPr sz="1300" spc="-95" dirty="0">
                <a:latin typeface="+mj-lt"/>
                <a:cs typeface="Arial"/>
              </a:rPr>
              <a:t>амбициозные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5" dirty="0">
                <a:latin typeface="+mj-lt"/>
                <a:cs typeface="Arial"/>
              </a:rPr>
              <a:t>ц</a:t>
            </a:r>
            <a:r>
              <a:rPr sz="1300" spc="-120" dirty="0">
                <a:latin typeface="+mj-lt"/>
                <a:cs typeface="Arial"/>
              </a:rPr>
              <a:t>е</a:t>
            </a:r>
            <a:r>
              <a:rPr sz="1300" spc="-95" dirty="0">
                <a:latin typeface="+mj-lt"/>
                <a:cs typeface="Arial"/>
              </a:rPr>
              <a:t>ли,  зажигающие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70" dirty="0">
                <a:latin typeface="+mj-lt"/>
                <a:cs typeface="Arial"/>
              </a:rPr>
              <a:t>огненную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80" dirty="0">
                <a:latin typeface="+mj-lt"/>
                <a:cs typeface="Arial"/>
              </a:rPr>
              <a:t>страсть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10" dirty="0">
                <a:latin typeface="+mj-lt"/>
                <a:cs typeface="Arial"/>
              </a:rPr>
              <a:t>в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40" dirty="0">
                <a:latin typeface="+mj-lt"/>
                <a:cs typeface="Arial"/>
              </a:rPr>
              <a:t>г</a:t>
            </a:r>
            <a:r>
              <a:rPr sz="1300" spc="-105" dirty="0">
                <a:latin typeface="+mj-lt"/>
                <a:cs typeface="Arial"/>
              </a:rPr>
              <a:t>лазах  наших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55" dirty="0">
                <a:latin typeface="+mj-lt"/>
                <a:cs typeface="Arial"/>
              </a:rPr>
              <a:t>с</a:t>
            </a:r>
            <a:r>
              <a:rPr sz="1300" spc="-105" dirty="0">
                <a:latin typeface="+mj-lt"/>
                <a:cs typeface="Arial"/>
              </a:rPr>
              <a:t>о</a:t>
            </a:r>
            <a:r>
              <a:rPr sz="1300" spc="-70" dirty="0">
                <a:latin typeface="+mj-lt"/>
                <a:cs typeface="Arial"/>
              </a:rPr>
              <a:t>трудни</a:t>
            </a:r>
            <a:r>
              <a:rPr sz="1300" spc="-80" dirty="0">
                <a:latin typeface="+mj-lt"/>
                <a:cs typeface="Arial"/>
              </a:rPr>
              <a:t>к</a:t>
            </a:r>
            <a:r>
              <a:rPr sz="1300" spc="-114" dirty="0">
                <a:latin typeface="+mj-lt"/>
                <a:cs typeface="Arial"/>
              </a:rPr>
              <a:t>ов.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25" dirty="0">
                <a:latin typeface="+mj-lt"/>
                <a:cs typeface="Arial"/>
              </a:rPr>
              <a:t>Мы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формируем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кул</a:t>
            </a:r>
            <a:r>
              <a:rPr sz="1300" spc="-140" dirty="0">
                <a:latin typeface="+mj-lt"/>
                <a:cs typeface="Arial"/>
              </a:rPr>
              <a:t>ь</a:t>
            </a:r>
            <a:r>
              <a:rPr sz="1300" spc="-45" dirty="0">
                <a:latin typeface="+mj-lt"/>
                <a:cs typeface="Arial"/>
              </a:rPr>
              <a:t>ту-  </a:t>
            </a:r>
            <a:r>
              <a:rPr sz="1300" spc="-60" dirty="0">
                <a:latin typeface="+mj-lt"/>
                <a:cs typeface="Arial"/>
              </a:rPr>
              <a:t>ру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65" dirty="0">
                <a:latin typeface="+mj-lt"/>
                <a:cs typeface="Arial"/>
              </a:rPr>
              <a:t>п</a:t>
            </a:r>
            <a:r>
              <a:rPr sz="1300" spc="-80" dirty="0">
                <a:latin typeface="+mj-lt"/>
                <a:cs typeface="Arial"/>
              </a:rPr>
              <a:t>о</a:t>
            </a:r>
            <a:r>
              <a:rPr sz="1300" spc="-85" dirty="0">
                <a:latin typeface="+mj-lt"/>
                <a:cs typeface="Arial"/>
              </a:rPr>
              <a:t>тре</a:t>
            </a:r>
            <a:r>
              <a:rPr sz="1300" spc="-110" dirty="0">
                <a:latin typeface="+mj-lt"/>
                <a:cs typeface="Arial"/>
              </a:rPr>
              <a:t>б</a:t>
            </a:r>
            <a:r>
              <a:rPr sz="1300" spc="-95" dirty="0">
                <a:latin typeface="+mj-lt"/>
                <a:cs typeface="Arial"/>
              </a:rPr>
              <a:t>ления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вина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10" dirty="0">
                <a:latin typeface="+mj-lt"/>
                <a:cs typeface="Arial"/>
              </a:rPr>
              <a:t>в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95" dirty="0">
                <a:latin typeface="+mj-lt"/>
                <a:cs typeface="Arial"/>
              </a:rPr>
              <a:t>Р</a:t>
            </a:r>
            <a:r>
              <a:rPr sz="1300" spc="-70" dirty="0">
                <a:latin typeface="+mj-lt"/>
                <a:cs typeface="Arial"/>
              </a:rPr>
              <a:t>о</a:t>
            </a:r>
            <a:r>
              <a:rPr sz="1300" spc="-75" dirty="0">
                <a:latin typeface="+mj-lt"/>
                <a:cs typeface="Arial"/>
              </a:rPr>
              <a:t>с</a:t>
            </a:r>
            <a:r>
              <a:rPr sz="1300" spc="-80" dirty="0">
                <a:latin typeface="+mj-lt"/>
                <a:cs typeface="Arial"/>
              </a:rPr>
              <a:t>сии,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80" dirty="0">
                <a:latin typeface="+mj-lt"/>
                <a:cs typeface="Arial"/>
              </a:rPr>
              <a:t>раскрывая  </a:t>
            </a:r>
            <a:r>
              <a:rPr sz="1300" spc="-65" dirty="0">
                <a:latin typeface="+mj-lt"/>
                <a:cs typeface="Arial"/>
              </a:rPr>
              <a:t>е</a:t>
            </a:r>
            <a:r>
              <a:rPr sz="1300" spc="-60" dirty="0">
                <a:latin typeface="+mj-lt"/>
                <a:cs typeface="Arial"/>
              </a:rPr>
              <a:t>г</a:t>
            </a:r>
            <a:r>
              <a:rPr sz="1300" spc="-90" dirty="0">
                <a:latin typeface="+mj-lt"/>
                <a:cs typeface="Arial"/>
              </a:rPr>
              <a:t>о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70" dirty="0">
                <a:latin typeface="+mj-lt"/>
                <a:cs typeface="Arial"/>
              </a:rPr>
              <a:t>истинную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55" dirty="0">
                <a:latin typeface="+mj-lt"/>
                <a:cs typeface="Arial"/>
              </a:rPr>
              <a:t>спо</a:t>
            </a:r>
            <a:r>
              <a:rPr sz="1300" spc="-70" dirty="0">
                <a:latin typeface="+mj-lt"/>
                <a:cs typeface="Arial"/>
              </a:rPr>
              <a:t>с</a:t>
            </a:r>
            <a:r>
              <a:rPr sz="1300" spc="-85" dirty="0">
                <a:latin typeface="+mj-lt"/>
                <a:cs typeface="Arial"/>
              </a:rPr>
              <a:t>обность </a:t>
            </a:r>
            <a:r>
              <a:rPr sz="1300" spc="-380" dirty="0">
                <a:latin typeface="+mj-lt"/>
                <a:cs typeface="Arial"/>
              </a:rPr>
              <a:t>—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5" dirty="0">
                <a:latin typeface="+mj-lt"/>
                <a:cs typeface="Arial"/>
              </a:rPr>
              <a:t>дарить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70" dirty="0">
                <a:latin typeface="+mj-lt"/>
                <a:cs typeface="Arial"/>
              </a:rPr>
              <a:t>эс</a:t>
            </a:r>
            <a:r>
              <a:rPr sz="1300" spc="-85" dirty="0">
                <a:latin typeface="+mj-lt"/>
                <a:cs typeface="Arial"/>
              </a:rPr>
              <a:t>т</a:t>
            </a:r>
            <a:r>
              <a:rPr sz="1300" spc="-120" dirty="0">
                <a:latin typeface="+mj-lt"/>
                <a:cs typeface="Arial"/>
              </a:rPr>
              <a:t>е</a:t>
            </a:r>
            <a:r>
              <a:rPr sz="1300" spc="10" dirty="0">
                <a:latin typeface="+mj-lt"/>
                <a:cs typeface="Arial"/>
              </a:rPr>
              <a:t>-  </a:t>
            </a:r>
            <a:r>
              <a:rPr sz="1300" spc="-70" dirty="0">
                <a:latin typeface="+mj-lt"/>
                <a:cs typeface="Arial"/>
              </a:rPr>
              <a:t>тичес</a:t>
            </a:r>
            <a:r>
              <a:rPr sz="1300" spc="-75" dirty="0">
                <a:latin typeface="+mj-lt"/>
                <a:cs typeface="Arial"/>
              </a:rPr>
              <a:t>к</a:t>
            </a:r>
            <a:r>
              <a:rPr sz="1300" spc="-100" dirty="0">
                <a:latin typeface="+mj-lt"/>
                <a:cs typeface="Arial"/>
              </a:rPr>
              <a:t>ое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5" dirty="0">
                <a:latin typeface="+mj-lt"/>
                <a:cs typeface="Arial"/>
              </a:rPr>
              <a:t>удов</a:t>
            </a:r>
            <a:r>
              <a:rPr sz="1300" spc="-114" dirty="0">
                <a:latin typeface="+mj-lt"/>
                <a:cs typeface="Arial"/>
              </a:rPr>
              <a:t>о</a:t>
            </a:r>
            <a:r>
              <a:rPr sz="1300" spc="-105" dirty="0">
                <a:latin typeface="+mj-lt"/>
                <a:cs typeface="Arial"/>
              </a:rPr>
              <a:t>льствие,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80" dirty="0">
                <a:latin typeface="+mj-lt"/>
                <a:cs typeface="Arial"/>
              </a:rPr>
              <a:t>гармонию</a:t>
            </a:r>
            <a:endParaRPr sz="1300" dirty="0">
              <a:latin typeface="+mj-lt"/>
              <a:cs typeface="Arial"/>
            </a:endParaRPr>
          </a:p>
          <a:p>
            <a:pPr marL="12700" marR="5080">
              <a:lnSpc>
                <a:spcPts val="1490"/>
              </a:lnSpc>
              <a:spcBef>
                <a:spcPts val="30"/>
              </a:spcBef>
            </a:pPr>
            <a:r>
              <a:rPr sz="1300" spc="-110" dirty="0">
                <a:latin typeface="+mj-lt"/>
                <a:cs typeface="Arial"/>
              </a:rPr>
              <a:t>в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65" dirty="0">
                <a:latin typeface="+mj-lt"/>
                <a:cs typeface="Arial"/>
              </a:rPr>
              <a:t>п</a:t>
            </a:r>
            <a:r>
              <a:rPr sz="1300" spc="-80" dirty="0">
                <a:latin typeface="+mj-lt"/>
                <a:cs typeface="Arial"/>
              </a:rPr>
              <a:t>о</a:t>
            </a:r>
            <a:r>
              <a:rPr sz="1300" spc="-85" dirty="0">
                <a:latin typeface="+mj-lt"/>
                <a:cs typeface="Arial"/>
              </a:rPr>
              <a:t>тре</a:t>
            </a:r>
            <a:r>
              <a:rPr sz="1300" spc="-110" dirty="0">
                <a:latin typeface="+mj-lt"/>
                <a:cs typeface="Arial"/>
              </a:rPr>
              <a:t>б</a:t>
            </a:r>
            <a:r>
              <a:rPr sz="1300" spc="-85" dirty="0">
                <a:latin typeface="+mj-lt"/>
                <a:cs typeface="Arial"/>
              </a:rPr>
              <a:t>лении </a:t>
            </a:r>
            <a:r>
              <a:rPr sz="1300" spc="-65" dirty="0">
                <a:latin typeface="+mj-lt"/>
                <a:cs typeface="Arial"/>
              </a:rPr>
              <a:t>и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00" dirty="0">
                <a:latin typeface="+mj-lt"/>
                <a:cs typeface="Arial"/>
              </a:rPr>
              <a:t>каждый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раз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10" dirty="0">
                <a:latin typeface="+mj-lt"/>
                <a:cs typeface="Arial"/>
              </a:rPr>
              <a:t>о</a:t>
            </a:r>
            <a:r>
              <a:rPr sz="1300" spc="-95" dirty="0">
                <a:latin typeface="+mj-lt"/>
                <a:cs typeface="Arial"/>
              </a:rPr>
              <a:t>ткрыв</a:t>
            </a:r>
            <a:r>
              <a:rPr sz="1300" spc="-110" dirty="0">
                <a:latin typeface="+mj-lt"/>
                <a:cs typeface="Arial"/>
              </a:rPr>
              <a:t>а</a:t>
            </a:r>
            <a:r>
              <a:rPr sz="1300" spc="-85" dirty="0">
                <a:latin typeface="+mj-lt"/>
                <a:cs typeface="Arial"/>
              </a:rPr>
              <a:t>ть  </a:t>
            </a:r>
            <a:r>
              <a:rPr sz="1300" spc="-100" dirty="0">
                <a:latin typeface="+mj-lt"/>
                <a:cs typeface="Arial"/>
              </a:rPr>
              <a:t>новые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60" dirty="0">
                <a:latin typeface="+mj-lt"/>
                <a:cs typeface="Arial"/>
              </a:rPr>
              <a:t>грани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эмоций.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20" dirty="0">
                <a:latin typeface="+mj-lt"/>
                <a:cs typeface="Arial"/>
              </a:rPr>
              <a:t>Опы</a:t>
            </a:r>
            <a:r>
              <a:rPr sz="1300" spc="-135" dirty="0">
                <a:latin typeface="+mj-lt"/>
                <a:cs typeface="Arial"/>
              </a:rPr>
              <a:t>т</a:t>
            </a:r>
            <a:r>
              <a:rPr sz="1300" spc="-145" dirty="0">
                <a:latin typeface="+mj-lt"/>
                <a:cs typeface="Arial"/>
              </a:rPr>
              <a:t>,</a:t>
            </a:r>
            <a:r>
              <a:rPr sz="1300" spc="-85" dirty="0">
                <a:latin typeface="+mj-lt"/>
                <a:cs typeface="Arial"/>
              </a:rPr>
              <a:t> знания </a:t>
            </a:r>
            <a:r>
              <a:rPr sz="1300" spc="-65" dirty="0">
                <a:latin typeface="+mj-lt"/>
                <a:cs typeface="Arial"/>
              </a:rPr>
              <a:t>и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5" dirty="0">
                <a:latin typeface="+mj-lt"/>
                <a:cs typeface="Arial"/>
              </a:rPr>
              <a:t>под</a:t>
            </a:r>
            <a:r>
              <a:rPr sz="1300" spc="-105" dirty="0">
                <a:latin typeface="+mj-lt"/>
                <a:cs typeface="Arial"/>
              </a:rPr>
              <a:t>х</a:t>
            </a:r>
            <a:r>
              <a:rPr sz="1300" spc="-80" dirty="0">
                <a:latin typeface="+mj-lt"/>
                <a:cs typeface="Arial"/>
              </a:rPr>
              <a:t>од  </a:t>
            </a:r>
            <a:r>
              <a:rPr sz="1300" spc="-30" dirty="0">
                <a:latin typeface="+mj-lt"/>
                <a:cs typeface="Arial"/>
              </a:rPr>
              <a:t>к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20" dirty="0">
                <a:latin typeface="+mj-lt"/>
                <a:cs typeface="Arial"/>
              </a:rPr>
              <a:t>д</a:t>
            </a:r>
            <a:r>
              <a:rPr sz="1300" spc="-125" dirty="0">
                <a:latin typeface="+mj-lt"/>
                <a:cs typeface="Arial"/>
              </a:rPr>
              <a:t>е</a:t>
            </a:r>
            <a:r>
              <a:rPr sz="1300" spc="-100" dirty="0">
                <a:latin typeface="+mj-lt"/>
                <a:cs typeface="Arial"/>
              </a:rPr>
              <a:t>лу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55" dirty="0">
                <a:latin typeface="+mj-lt"/>
                <a:cs typeface="Arial"/>
              </a:rPr>
              <a:t>с</a:t>
            </a:r>
            <a:r>
              <a:rPr sz="1300" spc="-90" dirty="0">
                <a:latin typeface="+mj-lt"/>
                <a:cs typeface="Arial"/>
              </a:rPr>
              <a:t>о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75" dirty="0">
                <a:latin typeface="+mj-lt"/>
                <a:cs typeface="Arial"/>
              </a:rPr>
              <a:t>в</a:t>
            </a:r>
            <a:r>
              <a:rPr sz="1300" spc="-90" dirty="0">
                <a:latin typeface="+mj-lt"/>
                <a:cs typeface="Arial"/>
              </a:rPr>
              <a:t>с</a:t>
            </a:r>
            <a:r>
              <a:rPr sz="1300" spc="-85" dirty="0">
                <a:latin typeface="+mj-lt"/>
                <a:cs typeface="Arial"/>
              </a:rPr>
              <a:t>ей </a:t>
            </a:r>
            <a:r>
              <a:rPr sz="1300" spc="-100" dirty="0">
                <a:latin typeface="+mj-lt"/>
                <a:cs typeface="Arial"/>
              </a:rPr>
              <a:t>душой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380" dirty="0">
                <a:latin typeface="+mj-lt"/>
                <a:cs typeface="Arial"/>
              </a:rPr>
              <a:t>—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55" dirty="0" err="1">
                <a:latin typeface="+mj-lt"/>
                <a:cs typeface="Arial"/>
              </a:rPr>
              <a:t>спо</a:t>
            </a:r>
            <a:r>
              <a:rPr sz="1300" spc="-70" dirty="0" err="1">
                <a:latin typeface="+mj-lt"/>
                <a:cs typeface="Arial"/>
              </a:rPr>
              <a:t>с</a:t>
            </a:r>
            <a:r>
              <a:rPr sz="1300" spc="-100" dirty="0" err="1">
                <a:latin typeface="+mj-lt"/>
                <a:cs typeface="Arial"/>
              </a:rPr>
              <a:t>обны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75" dirty="0" err="1" smtClean="0">
                <a:latin typeface="+mj-lt"/>
                <a:cs typeface="Arial"/>
              </a:rPr>
              <a:t>реализо</a:t>
            </a:r>
            <a:r>
              <a:rPr sz="1300" spc="-110" dirty="0" err="1" smtClean="0">
                <a:latin typeface="+mj-lt"/>
                <a:cs typeface="Arial"/>
              </a:rPr>
              <a:t>в</a:t>
            </a:r>
            <a:r>
              <a:rPr sz="1300" spc="-130" dirty="0" err="1" smtClean="0">
                <a:latin typeface="+mj-lt"/>
                <a:cs typeface="Arial"/>
              </a:rPr>
              <a:t>а</a:t>
            </a:r>
            <a:r>
              <a:rPr sz="1300" spc="-110" dirty="0" err="1" smtClean="0">
                <a:latin typeface="+mj-lt"/>
                <a:cs typeface="Arial"/>
              </a:rPr>
              <a:t>ть</a:t>
            </a:r>
            <a:r>
              <a:rPr sz="1300" spc="-85" dirty="0" smtClean="0">
                <a:latin typeface="+mj-lt"/>
                <a:cs typeface="Arial"/>
              </a:rPr>
              <a:t> </a:t>
            </a:r>
            <a:r>
              <a:rPr sz="1300" spc="-100" dirty="0">
                <a:latin typeface="+mj-lt"/>
                <a:cs typeface="Arial"/>
              </a:rPr>
              <a:t>нашу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80" dirty="0">
                <a:latin typeface="+mj-lt"/>
                <a:cs typeface="Arial"/>
              </a:rPr>
              <a:t>ми</a:t>
            </a:r>
            <a:r>
              <a:rPr sz="1300" spc="-85" dirty="0">
                <a:latin typeface="+mj-lt"/>
                <a:cs typeface="Arial"/>
              </a:rPr>
              <a:t>с</a:t>
            </a:r>
            <a:r>
              <a:rPr sz="1300" spc="-80" dirty="0">
                <a:latin typeface="+mj-lt"/>
                <a:cs typeface="Arial"/>
              </a:rPr>
              <a:t>сию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65" dirty="0">
                <a:latin typeface="+mj-lt"/>
                <a:cs typeface="Arial"/>
              </a:rPr>
              <a:t>и</a:t>
            </a:r>
            <a:r>
              <a:rPr sz="1300" spc="-85" dirty="0">
                <a:latin typeface="+mj-lt"/>
                <a:cs typeface="Arial"/>
              </a:rPr>
              <a:t> показ</a:t>
            </a:r>
            <a:r>
              <a:rPr sz="1300" spc="-110" dirty="0">
                <a:latin typeface="+mj-lt"/>
                <a:cs typeface="Arial"/>
              </a:rPr>
              <a:t>а</a:t>
            </a:r>
            <a:r>
              <a:rPr sz="1300" spc="-120" dirty="0">
                <a:latin typeface="+mj-lt"/>
                <a:cs typeface="Arial"/>
              </a:rPr>
              <a:t>ть,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65" dirty="0">
                <a:latin typeface="+mj-lt"/>
                <a:cs typeface="Arial"/>
              </a:rPr>
              <a:t>ка</a:t>
            </a:r>
            <a:r>
              <a:rPr sz="1300" spc="-70" dirty="0">
                <a:latin typeface="+mj-lt"/>
                <a:cs typeface="Arial"/>
              </a:rPr>
              <a:t>к</a:t>
            </a:r>
            <a:r>
              <a:rPr sz="1300" spc="-75" dirty="0">
                <a:latin typeface="+mj-lt"/>
                <a:cs typeface="Arial"/>
              </a:rPr>
              <a:t>ой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14" dirty="0">
                <a:latin typeface="+mj-lt"/>
                <a:cs typeface="Arial"/>
              </a:rPr>
              <a:t>м</a:t>
            </a:r>
            <a:r>
              <a:rPr sz="1300" spc="-105" dirty="0">
                <a:latin typeface="+mj-lt"/>
                <a:cs typeface="Arial"/>
              </a:rPr>
              <a:t>о</a:t>
            </a:r>
            <a:r>
              <a:rPr sz="1300" spc="-114" dirty="0">
                <a:latin typeface="+mj-lt"/>
                <a:cs typeface="Arial"/>
              </a:rPr>
              <a:t>ж</a:t>
            </a:r>
            <a:r>
              <a:rPr sz="1300" spc="-120" dirty="0">
                <a:latin typeface="+mj-lt"/>
                <a:cs typeface="Arial"/>
              </a:rPr>
              <a:t>е</a:t>
            </a:r>
            <a:r>
              <a:rPr sz="1300" spc="-70" dirty="0">
                <a:latin typeface="+mj-lt"/>
                <a:cs typeface="Arial"/>
              </a:rPr>
              <a:t>т  </a:t>
            </a:r>
            <a:r>
              <a:rPr sz="1300" spc="-114" dirty="0">
                <a:latin typeface="+mj-lt"/>
                <a:cs typeface="Arial"/>
              </a:rPr>
              <a:t>быть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кул</a:t>
            </a:r>
            <a:r>
              <a:rPr sz="1300" spc="-135" dirty="0">
                <a:latin typeface="+mj-lt"/>
                <a:cs typeface="Arial"/>
              </a:rPr>
              <a:t>ь</a:t>
            </a:r>
            <a:r>
              <a:rPr sz="1300" spc="-85" dirty="0">
                <a:latin typeface="+mj-lt"/>
                <a:cs typeface="Arial"/>
              </a:rPr>
              <a:t>тура </a:t>
            </a:r>
            <a:r>
              <a:rPr sz="1300" spc="-75" dirty="0">
                <a:latin typeface="+mj-lt"/>
                <a:cs typeface="Arial"/>
              </a:rPr>
              <a:t>пития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110" dirty="0">
                <a:latin typeface="+mj-lt"/>
                <a:cs typeface="Arial"/>
              </a:rPr>
              <a:t>в</a:t>
            </a:r>
            <a:r>
              <a:rPr sz="1300" spc="-85" dirty="0">
                <a:latin typeface="+mj-lt"/>
                <a:cs typeface="Arial"/>
              </a:rPr>
              <a:t> </a:t>
            </a:r>
            <a:r>
              <a:rPr sz="1300" spc="-90" dirty="0">
                <a:latin typeface="+mj-lt"/>
                <a:cs typeface="Arial"/>
              </a:rPr>
              <a:t>стране.</a:t>
            </a:r>
            <a:endParaRPr sz="1300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5812" y="1848970"/>
            <a:ext cx="2990081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00"/>
              </a:spcBef>
            </a:pPr>
            <a:r>
              <a:rPr sz="1300" spc="-125" dirty="0">
                <a:latin typeface="+mj-lt"/>
                <a:cs typeface="Arial"/>
              </a:rPr>
              <a:t>Развитие собственных виноградников,  площадь которых составляет</a:t>
            </a:r>
          </a:p>
          <a:p>
            <a:pPr marL="12700">
              <a:lnSpc>
                <a:spcPct val="100000"/>
              </a:lnSpc>
            </a:pPr>
            <a:r>
              <a:rPr sz="1300" b="1" spc="30" dirty="0">
                <a:solidFill>
                  <a:srgbClr val="AA9273"/>
                </a:solidFill>
                <a:latin typeface="Calibri"/>
                <a:cs typeface="Calibri"/>
              </a:rPr>
              <a:t>8</a:t>
            </a:r>
            <a:r>
              <a:rPr sz="1300" b="1" spc="5" dirty="0">
                <a:solidFill>
                  <a:srgbClr val="AA9273"/>
                </a:solidFill>
                <a:latin typeface="Calibri"/>
                <a:cs typeface="Calibri"/>
              </a:rPr>
              <a:t> </a:t>
            </a:r>
            <a:r>
              <a:rPr sz="1300" b="1" spc="-65" dirty="0">
                <a:solidFill>
                  <a:srgbClr val="AA9273"/>
                </a:solidFill>
                <a:latin typeface="Calibri"/>
                <a:cs typeface="Calibri"/>
              </a:rPr>
              <a:t>133</a:t>
            </a:r>
            <a:r>
              <a:rPr sz="1300" b="1" spc="5" dirty="0">
                <a:solidFill>
                  <a:srgbClr val="AA9273"/>
                </a:solidFill>
                <a:latin typeface="Calibri"/>
                <a:cs typeface="Calibri"/>
              </a:rPr>
              <a:t> </a:t>
            </a:r>
            <a:r>
              <a:rPr sz="1300" b="1" spc="30" dirty="0">
                <a:solidFill>
                  <a:srgbClr val="AA9273"/>
                </a:solidFill>
                <a:latin typeface="Calibri"/>
                <a:cs typeface="Calibri"/>
              </a:rPr>
              <a:t>г</a:t>
            </a:r>
            <a:r>
              <a:rPr sz="1300" b="1" spc="10" dirty="0">
                <a:solidFill>
                  <a:srgbClr val="AA9273"/>
                </a:solidFill>
                <a:latin typeface="Calibri"/>
                <a:cs typeface="Calibri"/>
              </a:rPr>
              <a:t>ек</a:t>
            </a:r>
            <a:r>
              <a:rPr sz="1300" b="1" dirty="0">
                <a:solidFill>
                  <a:srgbClr val="AA9273"/>
                </a:solidFill>
                <a:latin typeface="Calibri"/>
                <a:cs typeface="Calibri"/>
              </a:rPr>
              <a:t>т</a:t>
            </a:r>
            <a:r>
              <a:rPr sz="1300" b="1" spc="-25" dirty="0">
                <a:solidFill>
                  <a:srgbClr val="AA9273"/>
                </a:solidFill>
                <a:latin typeface="Calibri"/>
                <a:cs typeface="Calibri"/>
              </a:rPr>
              <a:t>аров.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5262" y="1848970"/>
            <a:ext cx="3333976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95" dirty="0">
                <a:latin typeface="Arial"/>
                <a:cs typeface="Arial"/>
              </a:rPr>
              <a:t>Использование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5" dirty="0">
                <a:latin typeface="Arial"/>
                <a:cs typeface="Arial"/>
              </a:rPr>
              <a:t>собственного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винограда, 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5" dirty="0">
                <a:latin typeface="Arial"/>
                <a:cs typeface="Arial"/>
              </a:rPr>
              <a:t>выращенно</a:t>
            </a:r>
            <a:r>
              <a:rPr sz="1300" spc="-80" dirty="0">
                <a:latin typeface="Arial"/>
                <a:cs typeface="Arial"/>
              </a:rPr>
              <a:t>г</a:t>
            </a:r>
            <a:r>
              <a:rPr sz="1300" spc="-90" dirty="0">
                <a:latin typeface="Arial"/>
                <a:cs typeface="Arial"/>
              </a:rPr>
              <a:t>о</a:t>
            </a:r>
            <a:r>
              <a:rPr sz="1300" spc="-85" dirty="0">
                <a:latin typeface="Arial"/>
                <a:cs typeface="Arial"/>
              </a:rPr>
              <a:t> под </a:t>
            </a:r>
            <a:r>
              <a:rPr sz="1300" spc="-100" dirty="0">
                <a:latin typeface="Arial"/>
                <a:cs typeface="Arial"/>
              </a:rPr>
              <a:t>заб</a:t>
            </a:r>
            <a:r>
              <a:rPr sz="1300" spc="-125" dirty="0">
                <a:latin typeface="Arial"/>
                <a:cs typeface="Arial"/>
              </a:rPr>
              <a:t>о</a:t>
            </a:r>
            <a:r>
              <a:rPr sz="1300" spc="-110" dirty="0">
                <a:latin typeface="Arial"/>
                <a:cs typeface="Arial"/>
              </a:rPr>
              <a:t>т</a:t>
            </a:r>
            <a:r>
              <a:rPr sz="1300" spc="-114" dirty="0">
                <a:latin typeface="Arial"/>
                <a:cs typeface="Arial"/>
              </a:rPr>
              <a:t>ливым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с</a:t>
            </a:r>
            <a:r>
              <a:rPr sz="1300" spc="-105" dirty="0">
                <a:latin typeface="Arial"/>
                <a:cs typeface="Arial"/>
              </a:rPr>
              <a:t>о</a:t>
            </a:r>
            <a:r>
              <a:rPr sz="1300" spc="-90" dirty="0">
                <a:latin typeface="Arial"/>
                <a:cs typeface="Arial"/>
              </a:rPr>
              <a:t>лн</a:t>
            </a:r>
            <a:r>
              <a:rPr sz="1300" spc="-100" dirty="0">
                <a:latin typeface="Arial"/>
                <a:cs typeface="Arial"/>
              </a:rPr>
              <a:t>ц</a:t>
            </a:r>
            <a:r>
              <a:rPr sz="1300" spc="-70" dirty="0">
                <a:latin typeface="Arial"/>
                <a:cs typeface="Arial"/>
              </a:rPr>
              <a:t>ем    </a:t>
            </a:r>
            <a:r>
              <a:rPr sz="1300" spc="-90" dirty="0">
                <a:latin typeface="Arial"/>
                <a:cs typeface="Arial"/>
              </a:rPr>
              <a:t>на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раск</a:t>
            </a:r>
            <a:r>
              <a:rPr sz="1300" spc="-100" dirty="0">
                <a:latin typeface="Arial"/>
                <a:cs typeface="Arial"/>
              </a:rPr>
              <a:t>а</a:t>
            </a:r>
            <a:r>
              <a:rPr sz="1300" spc="-95" dirty="0">
                <a:latin typeface="Arial"/>
                <a:cs typeface="Arial"/>
              </a:rPr>
              <a:t>тистых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10" dirty="0">
                <a:latin typeface="Arial"/>
                <a:cs typeface="Arial"/>
              </a:rPr>
              <a:t>т</a:t>
            </a:r>
            <a:r>
              <a:rPr sz="1300" spc="-85" dirty="0">
                <a:latin typeface="Arial"/>
                <a:cs typeface="Arial"/>
              </a:rPr>
              <a:t>ерруарах </a:t>
            </a:r>
            <a:r>
              <a:rPr sz="1300" spc="-75" dirty="0">
                <a:latin typeface="Arial"/>
                <a:cs typeface="Arial"/>
              </a:rPr>
              <a:t>Краснодарс</a:t>
            </a:r>
            <a:r>
              <a:rPr sz="1300" spc="-85" dirty="0">
                <a:latin typeface="Arial"/>
                <a:cs typeface="Arial"/>
              </a:rPr>
              <a:t>к</a:t>
            </a:r>
            <a:r>
              <a:rPr sz="1300" spc="-55" dirty="0">
                <a:latin typeface="Arial"/>
                <a:cs typeface="Arial"/>
              </a:rPr>
              <a:t>о</a:t>
            </a:r>
            <a:r>
              <a:rPr sz="1300" spc="-50" dirty="0">
                <a:latin typeface="Arial"/>
                <a:cs typeface="Arial"/>
              </a:rPr>
              <a:t>г</a:t>
            </a:r>
            <a:r>
              <a:rPr sz="1300" spc="-60" dirty="0">
                <a:latin typeface="Arial"/>
                <a:cs typeface="Arial"/>
              </a:rPr>
              <a:t>о  </a:t>
            </a:r>
            <a:r>
              <a:rPr sz="1300" spc="-90" dirty="0">
                <a:latin typeface="Arial"/>
                <a:cs typeface="Arial"/>
              </a:rPr>
              <a:t>края.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5822" y="3063486"/>
            <a:ext cx="3160943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00"/>
              </a:spcBef>
            </a:pPr>
            <a:r>
              <a:rPr sz="1300" spc="-125" dirty="0">
                <a:latin typeface="+mj-lt"/>
                <a:cs typeface="Arial"/>
              </a:rPr>
              <a:t>Вклад в каждого сотрудника компании:  как в молодого специалиста, так и в того,  кто идет с нами рука об руку не первый  год.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15271" y="3063486"/>
            <a:ext cx="317469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70" dirty="0">
                <a:latin typeface="Arial"/>
                <a:cs typeface="Arial"/>
              </a:rPr>
              <a:t>Синергия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с</a:t>
            </a:r>
            <a:r>
              <a:rPr sz="1300" spc="-80" dirty="0">
                <a:latin typeface="Arial"/>
                <a:cs typeface="Arial"/>
              </a:rPr>
              <a:t>овременно</a:t>
            </a:r>
            <a:r>
              <a:rPr sz="1300" spc="-75" dirty="0">
                <a:latin typeface="Arial"/>
                <a:cs typeface="Arial"/>
              </a:rPr>
              <a:t>г</a:t>
            </a:r>
            <a:r>
              <a:rPr sz="1300" spc="-114" dirty="0">
                <a:latin typeface="Arial"/>
                <a:cs typeface="Arial"/>
              </a:rPr>
              <a:t>о,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инновационно-  </a:t>
            </a:r>
            <a:r>
              <a:rPr sz="1300" spc="-15" dirty="0">
                <a:latin typeface="Arial"/>
                <a:cs typeface="Arial"/>
              </a:rPr>
              <a:t>г</a:t>
            </a:r>
            <a:r>
              <a:rPr sz="1300" spc="-90" dirty="0">
                <a:latin typeface="Arial"/>
                <a:cs typeface="Arial"/>
              </a:rPr>
              <a:t>о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оборудования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5" dirty="0">
                <a:latin typeface="Arial"/>
                <a:cs typeface="Arial"/>
              </a:rPr>
              <a:t>знаний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опытных  </a:t>
            </a:r>
            <a:r>
              <a:rPr sz="1300" spc="-105" dirty="0">
                <a:latin typeface="Arial"/>
                <a:cs typeface="Arial"/>
              </a:rPr>
              <a:t>виноделов.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5824" y="4278001"/>
            <a:ext cx="3067548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110" dirty="0">
                <a:latin typeface="Arial"/>
                <a:cs typeface="Arial"/>
              </a:rPr>
              <a:t>Возм</a:t>
            </a:r>
            <a:r>
              <a:rPr sz="1300" spc="-114" dirty="0">
                <a:latin typeface="Arial"/>
                <a:cs typeface="Arial"/>
              </a:rPr>
              <a:t>о</a:t>
            </a:r>
            <a:r>
              <a:rPr sz="1300" spc="-85" dirty="0">
                <a:latin typeface="Arial"/>
                <a:cs typeface="Arial"/>
              </a:rPr>
              <a:t>жность </a:t>
            </a:r>
            <a:r>
              <a:rPr sz="1300" spc="-125" dirty="0">
                <a:latin typeface="Arial"/>
                <a:cs typeface="Arial"/>
              </a:rPr>
              <a:t>для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80" dirty="0">
                <a:latin typeface="Arial"/>
                <a:cs typeface="Arial"/>
              </a:rPr>
              <a:t>каждо</a:t>
            </a:r>
            <a:r>
              <a:rPr sz="1300" spc="-75" dirty="0">
                <a:latin typeface="Arial"/>
                <a:cs typeface="Arial"/>
              </a:rPr>
              <a:t>г</a:t>
            </a:r>
            <a:r>
              <a:rPr sz="1300" spc="-90" dirty="0">
                <a:latin typeface="Arial"/>
                <a:cs typeface="Arial"/>
              </a:rPr>
              <a:t>о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10" dirty="0">
                <a:latin typeface="Arial"/>
                <a:cs typeface="Arial"/>
              </a:rPr>
              <a:t>в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приобр</a:t>
            </a:r>
            <a:r>
              <a:rPr sz="1300" spc="-85" dirty="0">
                <a:latin typeface="Arial"/>
                <a:cs typeface="Arial"/>
              </a:rPr>
              <a:t>е</a:t>
            </a:r>
            <a:r>
              <a:rPr sz="1300" spc="-110" dirty="0">
                <a:latin typeface="Arial"/>
                <a:cs typeface="Arial"/>
              </a:rPr>
              <a:t>т</a:t>
            </a:r>
            <a:r>
              <a:rPr sz="1300" spc="-40" dirty="0">
                <a:latin typeface="Arial"/>
                <a:cs typeface="Arial"/>
              </a:rPr>
              <a:t>е-  </a:t>
            </a:r>
            <a:r>
              <a:rPr sz="1300" spc="-65" dirty="0">
                <a:latin typeface="Arial"/>
                <a:cs typeface="Arial"/>
              </a:rPr>
              <a:t>нии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к</a:t>
            </a:r>
            <a:r>
              <a:rPr sz="1300" spc="-100" dirty="0">
                <a:latin typeface="Arial"/>
                <a:cs typeface="Arial"/>
              </a:rPr>
              <a:t>а</a:t>
            </a:r>
            <a:r>
              <a:rPr sz="1300" spc="-75" dirty="0">
                <a:latin typeface="Arial"/>
                <a:cs typeface="Arial"/>
              </a:rPr>
              <a:t>чественно</a:t>
            </a:r>
            <a:r>
              <a:rPr sz="1300" spc="-70" dirty="0">
                <a:latin typeface="Arial"/>
                <a:cs typeface="Arial"/>
              </a:rPr>
              <a:t>г</a:t>
            </a:r>
            <a:r>
              <a:rPr sz="1300" spc="-114" dirty="0">
                <a:latin typeface="Arial"/>
                <a:cs typeface="Arial"/>
              </a:rPr>
              <a:t>о,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доступног</a:t>
            </a:r>
            <a:r>
              <a:rPr sz="1300" spc="-90" dirty="0">
                <a:latin typeface="Arial"/>
                <a:cs typeface="Arial"/>
              </a:rPr>
              <a:t>о</a:t>
            </a:r>
            <a:r>
              <a:rPr sz="1300" spc="-85" dirty="0">
                <a:latin typeface="Arial"/>
                <a:cs typeface="Arial"/>
              </a:rPr>
              <a:t> вина,  </a:t>
            </a:r>
            <a:r>
              <a:rPr sz="1300" spc="-100" dirty="0">
                <a:latin typeface="Arial"/>
                <a:cs typeface="Arial"/>
              </a:rPr>
              <a:t>подходящего</a:t>
            </a:r>
            <a:r>
              <a:rPr sz="1300" spc="-85" dirty="0">
                <a:latin typeface="Arial"/>
                <a:cs typeface="Arial"/>
              </a:rPr>
              <a:t> под </a:t>
            </a:r>
            <a:r>
              <a:rPr sz="1300" spc="-105" dirty="0">
                <a:latin typeface="Arial"/>
                <a:cs typeface="Arial"/>
              </a:rPr>
              <a:t>любой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повод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80" dirty="0">
                <a:latin typeface="Arial"/>
                <a:cs typeface="Arial"/>
              </a:rPr>
              <a:t>вкус.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5278" y="4278000"/>
            <a:ext cx="231459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130" dirty="0">
                <a:latin typeface="Arial"/>
                <a:cs typeface="Arial"/>
              </a:rPr>
              <a:t>С</a:t>
            </a:r>
            <a:r>
              <a:rPr sz="1300" spc="-95" dirty="0">
                <a:latin typeface="Arial"/>
                <a:cs typeface="Arial"/>
              </a:rPr>
              <a:t>оздание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развитие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5" dirty="0">
                <a:latin typeface="Arial"/>
                <a:cs typeface="Arial"/>
              </a:rPr>
              <a:t>ц</a:t>
            </a:r>
            <a:r>
              <a:rPr sz="1300" spc="-75" dirty="0">
                <a:latin typeface="Arial"/>
                <a:cs typeface="Arial"/>
              </a:rPr>
              <a:t>ентров  </a:t>
            </a:r>
            <a:r>
              <a:rPr sz="1300" spc="-65" dirty="0">
                <a:latin typeface="Arial"/>
                <a:cs typeface="Arial"/>
              </a:rPr>
              <a:t>винно</a:t>
            </a:r>
            <a:r>
              <a:rPr sz="1300" spc="-60" dirty="0">
                <a:latin typeface="Arial"/>
                <a:cs typeface="Arial"/>
              </a:rPr>
              <a:t>г</a:t>
            </a:r>
            <a:r>
              <a:rPr sz="1300" spc="-90" dirty="0">
                <a:latin typeface="Arial"/>
                <a:cs typeface="Arial"/>
              </a:rPr>
              <a:t>о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5" dirty="0">
                <a:latin typeface="Arial"/>
                <a:cs typeface="Arial"/>
              </a:rPr>
              <a:t>туризма.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85828" y="5492517"/>
            <a:ext cx="3113883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100" dirty="0">
                <a:latin typeface="Arial"/>
                <a:cs typeface="Arial"/>
              </a:rPr>
              <a:t>Взаимообмен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80" dirty="0">
                <a:latin typeface="Arial"/>
                <a:cs typeface="Arial"/>
              </a:rPr>
              <a:t>бес</a:t>
            </a:r>
            <a:r>
              <a:rPr sz="1300" spc="-100" dirty="0">
                <a:latin typeface="Arial"/>
                <a:cs typeface="Arial"/>
              </a:rPr>
              <a:t>ц</a:t>
            </a:r>
            <a:r>
              <a:rPr sz="1300" spc="-90" dirty="0">
                <a:latin typeface="Arial"/>
                <a:cs typeface="Arial"/>
              </a:rPr>
              <a:t>енными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5" dirty="0">
                <a:latin typeface="Arial"/>
                <a:cs typeface="Arial"/>
              </a:rPr>
              <a:t>навыками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на  </a:t>
            </a:r>
            <a:r>
              <a:rPr sz="1300" spc="-85" dirty="0">
                <a:latin typeface="Arial"/>
                <a:cs typeface="Arial"/>
              </a:rPr>
              <a:t>регулярных </a:t>
            </a:r>
            <a:r>
              <a:rPr sz="1300" spc="-100" dirty="0">
                <a:latin typeface="Arial"/>
                <a:cs typeface="Arial"/>
              </a:rPr>
              <a:t>маст</a:t>
            </a:r>
            <a:r>
              <a:rPr sz="1300" spc="-70" dirty="0">
                <a:latin typeface="Arial"/>
                <a:cs typeface="Arial"/>
              </a:rPr>
              <a:t>ер-кла</a:t>
            </a:r>
            <a:r>
              <a:rPr sz="1300" spc="-85" dirty="0">
                <a:latin typeface="Arial"/>
                <a:cs typeface="Arial"/>
              </a:rPr>
              <a:t>с</a:t>
            </a:r>
            <a:r>
              <a:rPr sz="1300" spc="-95" dirty="0">
                <a:latin typeface="Arial"/>
                <a:cs typeface="Arial"/>
              </a:rPr>
              <a:t>сах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5" dirty="0">
                <a:latin typeface="Arial"/>
                <a:cs typeface="Arial"/>
              </a:rPr>
              <a:t>дегус</a:t>
            </a:r>
            <a:r>
              <a:rPr sz="1300" spc="-85" dirty="0">
                <a:latin typeface="Arial"/>
                <a:cs typeface="Arial"/>
              </a:rPr>
              <a:t>т</a:t>
            </a:r>
            <a:r>
              <a:rPr sz="1300" spc="-45" dirty="0">
                <a:latin typeface="Arial"/>
                <a:cs typeface="Arial"/>
              </a:rPr>
              <a:t>а-  </a:t>
            </a:r>
            <a:r>
              <a:rPr sz="1300" spc="-95" dirty="0">
                <a:latin typeface="Arial"/>
                <a:cs typeface="Arial"/>
              </a:rPr>
              <a:t>циях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как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25" dirty="0">
                <a:latin typeface="Arial"/>
                <a:cs typeface="Arial"/>
              </a:rPr>
              <a:t>для</a:t>
            </a:r>
            <a:r>
              <a:rPr sz="1300" spc="-85" dirty="0">
                <a:latin typeface="Arial"/>
                <a:cs typeface="Arial"/>
              </a:rPr>
              <a:t> профе</a:t>
            </a:r>
            <a:r>
              <a:rPr sz="1300" spc="-90" dirty="0">
                <a:latin typeface="Arial"/>
                <a:cs typeface="Arial"/>
              </a:rPr>
              <a:t>с</a:t>
            </a:r>
            <a:r>
              <a:rPr sz="1300" spc="-95" dirty="0">
                <a:latin typeface="Arial"/>
                <a:cs typeface="Arial"/>
              </a:rPr>
              <a:t>сионалов,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05" dirty="0">
                <a:latin typeface="Arial"/>
                <a:cs typeface="Arial"/>
              </a:rPr>
              <a:t>т</a:t>
            </a:r>
            <a:r>
              <a:rPr sz="1300" spc="-75" dirty="0">
                <a:latin typeface="Arial"/>
                <a:cs typeface="Arial"/>
              </a:rPr>
              <a:t>ак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00" dirty="0">
                <a:latin typeface="Arial"/>
                <a:cs typeface="Arial"/>
              </a:rPr>
              <a:t>для  </a:t>
            </a:r>
            <a:r>
              <a:rPr sz="1300" spc="-110" dirty="0">
                <a:latin typeface="Arial"/>
                <a:cs typeface="Arial"/>
              </a:rPr>
              <a:t>любителей.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5277" y="5492517"/>
            <a:ext cx="2830079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95" dirty="0">
                <a:latin typeface="Arial"/>
                <a:cs typeface="Arial"/>
              </a:rPr>
              <a:t>Открытие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брендов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к</a:t>
            </a:r>
            <a:r>
              <a:rPr sz="1300" spc="-80" dirty="0">
                <a:latin typeface="Arial"/>
                <a:cs typeface="Arial"/>
              </a:rPr>
              <a:t>омпании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75" dirty="0">
                <a:latin typeface="Arial"/>
                <a:cs typeface="Arial"/>
              </a:rPr>
              <a:t>миру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и  </a:t>
            </a:r>
            <a:r>
              <a:rPr sz="1300" spc="-85" dirty="0">
                <a:latin typeface="Arial"/>
                <a:cs typeface="Arial"/>
              </a:rPr>
              <a:t>просвещение </a:t>
            </a:r>
            <a:r>
              <a:rPr sz="1300" spc="-90" dirty="0">
                <a:latin typeface="Arial"/>
                <a:cs typeface="Arial"/>
              </a:rPr>
              <a:t>кул</a:t>
            </a:r>
            <a:r>
              <a:rPr sz="1300" spc="-135" dirty="0">
                <a:latin typeface="Arial"/>
                <a:cs typeface="Arial"/>
              </a:rPr>
              <a:t>ь</a:t>
            </a:r>
            <a:r>
              <a:rPr sz="1300" spc="-80" dirty="0">
                <a:latin typeface="Arial"/>
                <a:cs typeface="Arial"/>
              </a:rPr>
              <a:t>туре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п</a:t>
            </a:r>
            <a:r>
              <a:rPr sz="1300" spc="-85" dirty="0">
                <a:latin typeface="Arial"/>
                <a:cs typeface="Arial"/>
              </a:rPr>
              <a:t>отре</a:t>
            </a:r>
            <a:r>
              <a:rPr sz="1300" spc="-110" dirty="0">
                <a:latin typeface="Arial"/>
                <a:cs typeface="Arial"/>
              </a:rPr>
              <a:t>б</a:t>
            </a:r>
            <a:r>
              <a:rPr sz="1300" spc="-80" dirty="0">
                <a:latin typeface="Arial"/>
                <a:cs typeface="Arial"/>
              </a:rPr>
              <a:t>ления  </a:t>
            </a:r>
            <a:r>
              <a:rPr sz="1300" spc="-90" dirty="0">
                <a:latin typeface="Arial"/>
                <a:cs typeface="Arial"/>
              </a:rPr>
              <a:t>вина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10" dirty="0">
                <a:latin typeface="Arial"/>
                <a:cs typeface="Arial"/>
              </a:rPr>
              <a:t>в</a:t>
            </a:r>
            <a:r>
              <a:rPr sz="1300" spc="-85" dirty="0">
                <a:latin typeface="Arial"/>
                <a:cs typeface="Arial"/>
              </a:rPr>
              <a:t> </a:t>
            </a:r>
            <a:r>
              <a:rPr sz="1300" spc="-195" dirty="0">
                <a:latin typeface="Arial"/>
                <a:cs typeface="Arial"/>
              </a:rPr>
              <a:t>Р</a:t>
            </a:r>
            <a:r>
              <a:rPr sz="1300" spc="-70" dirty="0">
                <a:latin typeface="Arial"/>
                <a:cs typeface="Arial"/>
              </a:rPr>
              <a:t>о</a:t>
            </a:r>
            <a:r>
              <a:rPr sz="1300" spc="-75" dirty="0">
                <a:latin typeface="Arial"/>
                <a:cs typeface="Arial"/>
              </a:rPr>
              <a:t>с</a:t>
            </a:r>
            <a:r>
              <a:rPr sz="1300" spc="-80" dirty="0">
                <a:latin typeface="Arial"/>
                <a:cs typeface="Arial"/>
              </a:rPr>
              <a:t>сии.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759278" y="1388221"/>
            <a:ext cx="603808" cy="392132"/>
            <a:chOff x="4174283" y="1530899"/>
            <a:chExt cx="529590" cy="432434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5512" y="1628992"/>
              <a:ext cx="247316" cy="33409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182852" y="1615902"/>
              <a:ext cx="512445" cy="299720"/>
            </a:xfrm>
            <a:custGeom>
              <a:avLst/>
              <a:gdLst/>
              <a:ahLst/>
              <a:cxnLst/>
              <a:rect l="l" t="t" r="r" b="b"/>
              <a:pathLst>
                <a:path w="512445" h="299719">
                  <a:moveTo>
                    <a:pt x="316270" y="34931"/>
                  </a:moveTo>
                  <a:lnTo>
                    <a:pt x="320831" y="28274"/>
                  </a:lnTo>
                  <a:lnTo>
                    <a:pt x="336625" y="14267"/>
                  </a:lnTo>
                  <a:lnTo>
                    <a:pt x="366818" y="1859"/>
                  </a:lnTo>
                  <a:lnTo>
                    <a:pt x="414576" y="0"/>
                  </a:lnTo>
                  <a:lnTo>
                    <a:pt x="399686" y="15563"/>
                  </a:lnTo>
                  <a:lnTo>
                    <a:pt x="405187" y="14982"/>
                  </a:lnTo>
                  <a:lnTo>
                    <a:pt x="419847" y="14808"/>
                  </a:lnTo>
                  <a:lnTo>
                    <a:pt x="440907" y="17395"/>
                  </a:lnTo>
                  <a:lnTo>
                    <a:pt x="465606" y="25096"/>
                  </a:lnTo>
                  <a:lnTo>
                    <a:pt x="419975" y="48445"/>
                  </a:lnTo>
                  <a:lnTo>
                    <a:pt x="418067" y="49551"/>
                  </a:lnTo>
                  <a:lnTo>
                    <a:pt x="418457" y="52410"/>
                  </a:lnTo>
                  <a:lnTo>
                    <a:pt x="420602" y="52927"/>
                  </a:lnTo>
                  <a:lnTo>
                    <a:pt x="435835" y="57889"/>
                  </a:lnTo>
                  <a:lnTo>
                    <a:pt x="456508" y="68674"/>
                  </a:lnTo>
                  <a:lnTo>
                    <a:pt x="479053" y="87383"/>
                  </a:lnTo>
                  <a:lnTo>
                    <a:pt x="499903" y="116115"/>
                  </a:lnTo>
                  <a:lnTo>
                    <a:pt x="477068" y="122973"/>
                  </a:lnTo>
                  <a:lnTo>
                    <a:pt x="493217" y="142171"/>
                  </a:lnTo>
                  <a:lnTo>
                    <a:pt x="504199" y="161243"/>
                  </a:lnTo>
                  <a:lnTo>
                    <a:pt x="510461" y="175862"/>
                  </a:lnTo>
                  <a:lnTo>
                    <a:pt x="512449" y="181696"/>
                  </a:lnTo>
                  <a:lnTo>
                    <a:pt x="504814" y="181845"/>
                  </a:lnTo>
                  <a:lnTo>
                    <a:pt x="483869" y="179618"/>
                  </a:lnTo>
                  <a:lnTo>
                    <a:pt x="452553" y="171009"/>
                  </a:lnTo>
                  <a:lnTo>
                    <a:pt x="413806" y="152011"/>
                  </a:lnTo>
                  <a:lnTo>
                    <a:pt x="413355" y="151733"/>
                  </a:lnTo>
                  <a:lnTo>
                    <a:pt x="412949" y="152442"/>
                  </a:lnTo>
                  <a:lnTo>
                    <a:pt x="441198" y="180585"/>
                  </a:lnTo>
                  <a:lnTo>
                    <a:pt x="461253" y="243937"/>
                  </a:lnTo>
                  <a:lnTo>
                    <a:pt x="428213" y="220986"/>
                  </a:lnTo>
                  <a:lnTo>
                    <a:pt x="427993" y="220835"/>
                  </a:lnTo>
                  <a:lnTo>
                    <a:pt x="427713" y="221070"/>
                  </a:lnTo>
                  <a:lnTo>
                    <a:pt x="427842" y="221300"/>
                  </a:lnTo>
                  <a:lnTo>
                    <a:pt x="432947" y="231488"/>
                  </a:lnTo>
                  <a:lnTo>
                    <a:pt x="439827" y="250118"/>
                  </a:lnTo>
                  <a:lnTo>
                    <a:pt x="444048" y="273800"/>
                  </a:lnTo>
                  <a:lnTo>
                    <a:pt x="441177" y="299146"/>
                  </a:lnTo>
                  <a:lnTo>
                    <a:pt x="400106" y="276082"/>
                  </a:lnTo>
                  <a:lnTo>
                    <a:pt x="374796" y="253548"/>
                  </a:lnTo>
                  <a:lnTo>
                    <a:pt x="374122" y="253862"/>
                  </a:lnTo>
                  <a:lnTo>
                    <a:pt x="374212" y="254408"/>
                  </a:lnTo>
                  <a:lnTo>
                    <a:pt x="379271" y="284756"/>
                  </a:lnTo>
                  <a:lnTo>
                    <a:pt x="376067" y="283153"/>
                  </a:lnTo>
                  <a:lnTo>
                    <a:pt x="368167" y="278773"/>
                  </a:lnTo>
                  <a:lnTo>
                    <a:pt x="358133" y="272259"/>
                  </a:lnTo>
                  <a:lnTo>
                    <a:pt x="348530" y="264255"/>
                  </a:lnTo>
                </a:path>
                <a:path w="512445" h="299719">
                  <a:moveTo>
                    <a:pt x="196178" y="34931"/>
                  </a:moveTo>
                  <a:lnTo>
                    <a:pt x="191617" y="28274"/>
                  </a:lnTo>
                  <a:lnTo>
                    <a:pt x="175824" y="14267"/>
                  </a:lnTo>
                  <a:lnTo>
                    <a:pt x="145631" y="1859"/>
                  </a:lnTo>
                  <a:lnTo>
                    <a:pt x="97873" y="0"/>
                  </a:lnTo>
                  <a:lnTo>
                    <a:pt x="112765" y="15563"/>
                  </a:lnTo>
                  <a:lnTo>
                    <a:pt x="107265" y="14982"/>
                  </a:lnTo>
                  <a:lnTo>
                    <a:pt x="92603" y="14808"/>
                  </a:lnTo>
                  <a:lnTo>
                    <a:pt x="71543" y="17395"/>
                  </a:lnTo>
                  <a:lnTo>
                    <a:pt x="46845" y="25096"/>
                  </a:lnTo>
                  <a:lnTo>
                    <a:pt x="92473" y="48445"/>
                  </a:lnTo>
                  <a:lnTo>
                    <a:pt x="94381" y="49551"/>
                  </a:lnTo>
                  <a:lnTo>
                    <a:pt x="93992" y="52410"/>
                  </a:lnTo>
                  <a:lnTo>
                    <a:pt x="91849" y="52927"/>
                  </a:lnTo>
                  <a:lnTo>
                    <a:pt x="76615" y="57889"/>
                  </a:lnTo>
                  <a:lnTo>
                    <a:pt x="55941" y="68674"/>
                  </a:lnTo>
                  <a:lnTo>
                    <a:pt x="33396" y="87383"/>
                  </a:lnTo>
                  <a:lnTo>
                    <a:pt x="12546" y="116115"/>
                  </a:lnTo>
                  <a:lnTo>
                    <a:pt x="35383" y="122973"/>
                  </a:lnTo>
                  <a:lnTo>
                    <a:pt x="19232" y="142171"/>
                  </a:lnTo>
                  <a:lnTo>
                    <a:pt x="8249" y="161243"/>
                  </a:lnTo>
                  <a:lnTo>
                    <a:pt x="1988" y="175862"/>
                  </a:lnTo>
                  <a:lnTo>
                    <a:pt x="0" y="181696"/>
                  </a:lnTo>
                  <a:lnTo>
                    <a:pt x="7634" y="181845"/>
                  </a:lnTo>
                  <a:lnTo>
                    <a:pt x="28578" y="179618"/>
                  </a:lnTo>
                  <a:lnTo>
                    <a:pt x="59894" y="171009"/>
                  </a:lnTo>
                  <a:lnTo>
                    <a:pt x="98643" y="152011"/>
                  </a:lnTo>
                  <a:lnTo>
                    <a:pt x="99093" y="151733"/>
                  </a:lnTo>
                  <a:lnTo>
                    <a:pt x="99499" y="152442"/>
                  </a:lnTo>
                  <a:lnTo>
                    <a:pt x="71252" y="180585"/>
                  </a:lnTo>
                  <a:lnTo>
                    <a:pt x="51191" y="243937"/>
                  </a:lnTo>
                  <a:lnTo>
                    <a:pt x="84235" y="220986"/>
                  </a:lnTo>
                  <a:lnTo>
                    <a:pt x="84455" y="220835"/>
                  </a:lnTo>
                  <a:lnTo>
                    <a:pt x="84739" y="221070"/>
                  </a:lnTo>
                  <a:lnTo>
                    <a:pt x="84606" y="221300"/>
                  </a:lnTo>
                  <a:lnTo>
                    <a:pt x="79501" y="231488"/>
                  </a:lnTo>
                  <a:lnTo>
                    <a:pt x="72622" y="250118"/>
                  </a:lnTo>
                  <a:lnTo>
                    <a:pt x="68401" y="273800"/>
                  </a:lnTo>
                  <a:lnTo>
                    <a:pt x="71273" y="299146"/>
                  </a:lnTo>
                  <a:lnTo>
                    <a:pt x="112346" y="276082"/>
                  </a:lnTo>
                  <a:lnTo>
                    <a:pt x="137656" y="253548"/>
                  </a:lnTo>
                  <a:lnTo>
                    <a:pt x="138326" y="253862"/>
                  </a:lnTo>
                  <a:lnTo>
                    <a:pt x="138236" y="254408"/>
                  </a:lnTo>
                  <a:lnTo>
                    <a:pt x="133178" y="284756"/>
                  </a:lnTo>
                  <a:lnTo>
                    <a:pt x="136382" y="283153"/>
                  </a:lnTo>
                  <a:lnTo>
                    <a:pt x="144282" y="278773"/>
                  </a:lnTo>
                  <a:lnTo>
                    <a:pt x="154316" y="272259"/>
                  </a:lnTo>
                  <a:lnTo>
                    <a:pt x="163918" y="264255"/>
                  </a:lnTo>
                </a:path>
              </a:pathLst>
            </a:custGeom>
            <a:ln w="17136">
              <a:solidFill>
                <a:srgbClr val="AA92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2147" y="1530899"/>
              <a:ext cx="231462" cy="95745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0058" y="1340622"/>
            <a:ext cx="541152" cy="43951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888960" y="2654508"/>
            <a:ext cx="398195" cy="433016"/>
            <a:chOff x="4288025" y="2927333"/>
            <a:chExt cx="349250" cy="47752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8025" y="3214652"/>
              <a:ext cx="348842" cy="19010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397676" y="2937412"/>
              <a:ext cx="99695" cy="278765"/>
            </a:xfrm>
            <a:custGeom>
              <a:avLst/>
              <a:gdLst/>
              <a:ahLst/>
              <a:cxnLst/>
              <a:rect l="l" t="t" r="r" b="b"/>
              <a:pathLst>
                <a:path w="99695" h="278764">
                  <a:moveTo>
                    <a:pt x="49611" y="0"/>
                  </a:moveTo>
                  <a:lnTo>
                    <a:pt x="57626" y="9760"/>
                  </a:lnTo>
                  <a:lnTo>
                    <a:pt x="74140" y="33205"/>
                  </a:lnTo>
                  <a:lnTo>
                    <a:pt x="90792" y="64880"/>
                  </a:lnTo>
                  <a:lnTo>
                    <a:pt x="99225" y="99332"/>
                  </a:lnTo>
                  <a:lnTo>
                    <a:pt x="98582" y="138941"/>
                  </a:lnTo>
                  <a:lnTo>
                    <a:pt x="95148" y="181232"/>
                  </a:lnTo>
                  <a:lnTo>
                    <a:pt x="89517" y="228632"/>
                  </a:lnTo>
                  <a:lnTo>
                    <a:pt x="71474" y="266554"/>
                  </a:lnTo>
                  <a:lnTo>
                    <a:pt x="49611" y="278367"/>
                  </a:lnTo>
                  <a:lnTo>
                    <a:pt x="39828" y="275491"/>
                  </a:lnTo>
                  <a:lnTo>
                    <a:pt x="9707" y="228632"/>
                  </a:lnTo>
                  <a:lnTo>
                    <a:pt x="4076" y="181232"/>
                  </a:lnTo>
                  <a:lnTo>
                    <a:pt x="642" y="138941"/>
                  </a:lnTo>
                  <a:lnTo>
                    <a:pt x="0" y="99332"/>
                  </a:lnTo>
                  <a:lnTo>
                    <a:pt x="8430" y="64880"/>
                  </a:lnTo>
                  <a:lnTo>
                    <a:pt x="25083" y="33205"/>
                  </a:lnTo>
                  <a:lnTo>
                    <a:pt x="41597" y="9760"/>
                  </a:lnTo>
                  <a:lnTo>
                    <a:pt x="49611" y="0"/>
                  </a:lnTo>
                  <a:close/>
                </a:path>
              </a:pathLst>
            </a:custGeom>
            <a:ln w="19893">
              <a:solidFill>
                <a:srgbClr val="AA92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47168" y="29372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-9946" y="66"/>
                  </a:moveTo>
                  <a:lnTo>
                    <a:pt x="10186" y="66"/>
                  </a:lnTo>
                </a:path>
              </a:pathLst>
            </a:custGeom>
            <a:ln w="20026">
              <a:solidFill>
                <a:srgbClr val="AA92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37757" y="3116315"/>
              <a:ext cx="219075" cy="99695"/>
            </a:xfrm>
            <a:custGeom>
              <a:avLst/>
              <a:gdLst/>
              <a:ahLst/>
              <a:cxnLst/>
              <a:rect l="l" t="t" r="r" b="b"/>
              <a:pathLst>
                <a:path w="219075" h="99694">
                  <a:moveTo>
                    <a:pt x="159144" y="0"/>
                  </a:moveTo>
                  <a:lnTo>
                    <a:pt x="218823" y="49729"/>
                  </a:lnTo>
                  <a:lnTo>
                    <a:pt x="198928" y="99464"/>
                  </a:lnTo>
                </a:path>
                <a:path w="219075" h="99694">
                  <a:moveTo>
                    <a:pt x="149196" y="59673"/>
                  </a:moveTo>
                  <a:lnTo>
                    <a:pt x="179034" y="79571"/>
                  </a:lnTo>
                </a:path>
                <a:path w="219075" h="99694">
                  <a:moveTo>
                    <a:pt x="59679" y="0"/>
                  </a:moveTo>
                  <a:lnTo>
                    <a:pt x="0" y="49729"/>
                  </a:lnTo>
                  <a:lnTo>
                    <a:pt x="19893" y="99464"/>
                  </a:lnTo>
                </a:path>
                <a:path w="219075" h="99694">
                  <a:moveTo>
                    <a:pt x="69626" y="59673"/>
                  </a:moveTo>
                  <a:lnTo>
                    <a:pt x="39788" y="79571"/>
                  </a:lnTo>
                </a:path>
              </a:pathLst>
            </a:custGeom>
            <a:ln w="19893">
              <a:solidFill>
                <a:srgbClr val="AA92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47168" y="3026798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19">
                  <a:moveTo>
                    <a:pt x="-9946" y="9944"/>
                  </a:moveTo>
                  <a:lnTo>
                    <a:pt x="9946" y="9944"/>
                  </a:lnTo>
                </a:path>
              </a:pathLst>
            </a:custGeom>
            <a:ln w="19888">
              <a:solidFill>
                <a:srgbClr val="AA92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28577" y="2687479"/>
            <a:ext cx="586123" cy="36142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4809187" y="3879526"/>
            <a:ext cx="441634" cy="390405"/>
          </a:xfrm>
          <a:custGeom>
            <a:avLst/>
            <a:gdLst/>
            <a:ahLst/>
            <a:cxnLst/>
            <a:rect l="l" t="t" r="r" b="b"/>
            <a:pathLst>
              <a:path w="387350" h="430529">
                <a:moveTo>
                  <a:pt x="101214" y="407669"/>
                </a:moveTo>
                <a:lnTo>
                  <a:pt x="86756" y="407669"/>
                </a:lnTo>
                <a:lnTo>
                  <a:pt x="90713" y="415290"/>
                </a:lnTo>
                <a:lnTo>
                  <a:pt x="96280" y="421640"/>
                </a:lnTo>
                <a:lnTo>
                  <a:pt x="103292" y="426719"/>
                </a:lnTo>
                <a:lnTo>
                  <a:pt x="111582" y="430530"/>
                </a:lnTo>
                <a:lnTo>
                  <a:pt x="267667" y="430530"/>
                </a:lnTo>
                <a:lnTo>
                  <a:pt x="274273" y="424180"/>
                </a:lnTo>
                <a:lnTo>
                  <a:pt x="274273" y="419100"/>
                </a:lnTo>
                <a:lnTo>
                  <a:pt x="148845" y="419100"/>
                </a:lnTo>
                <a:lnTo>
                  <a:pt x="149597" y="417830"/>
                </a:lnTo>
                <a:lnTo>
                  <a:pt x="114850" y="417830"/>
                </a:lnTo>
                <a:lnTo>
                  <a:pt x="106509" y="414019"/>
                </a:lnTo>
                <a:lnTo>
                  <a:pt x="101214" y="407669"/>
                </a:lnTo>
                <a:close/>
              </a:path>
              <a:path w="387350" h="430529">
                <a:moveTo>
                  <a:pt x="274273" y="331469"/>
                </a:moveTo>
                <a:lnTo>
                  <a:pt x="261651" y="331469"/>
                </a:lnTo>
                <a:lnTo>
                  <a:pt x="261651" y="417830"/>
                </a:lnTo>
                <a:lnTo>
                  <a:pt x="260708" y="419100"/>
                </a:lnTo>
                <a:lnTo>
                  <a:pt x="274273" y="419100"/>
                </a:lnTo>
                <a:lnTo>
                  <a:pt x="274273" y="331469"/>
                </a:lnTo>
                <a:close/>
              </a:path>
              <a:path w="387350" h="430529">
                <a:moveTo>
                  <a:pt x="154912" y="369569"/>
                </a:moveTo>
                <a:lnTo>
                  <a:pt x="121067" y="369569"/>
                </a:lnTo>
                <a:lnTo>
                  <a:pt x="136418" y="375919"/>
                </a:lnTo>
                <a:lnTo>
                  <a:pt x="144420" y="388619"/>
                </a:lnTo>
                <a:lnTo>
                  <a:pt x="143780" y="402590"/>
                </a:lnTo>
                <a:lnTo>
                  <a:pt x="133207" y="415290"/>
                </a:lnTo>
                <a:lnTo>
                  <a:pt x="124107" y="417830"/>
                </a:lnTo>
                <a:lnTo>
                  <a:pt x="149597" y="417830"/>
                </a:lnTo>
                <a:lnTo>
                  <a:pt x="154864" y="408940"/>
                </a:lnTo>
                <a:lnTo>
                  <a:pt x="157710" y="397510"/>
                </a:lnTo>
                <a:lnTo>
                  <a:pt x="157159" y="387350"/>
                </a:lnTo>
                <a:lnTo>
                  <a:pt x="152993" y="375919"/>
                </a:lnTo>
                <a:lnTo>
                  <a:pt x="152449" y="374650"/>
                </a:lnTo>
                <a:lnTo>
                  <a:pt x="151866" y="374650"/>
                </a:lnTo>
                <a:lnTo>
                  <a:pt x="151258" y="373380"/>
                </a:lnTo>
                <a:lnTo>
                  <a:pt x="154912" y="369569"/>
                </a:lnTo>
                <a:close/>
              </a:path>
              <a:path w="387350" h="430529">
                <a:moveTo>
                  <a:pt x="59702" y="389890"/>
                </a:moveTo>
                <a:lnTo>
                  <a:pt x="55746" y="389890"/>
                </a:lnTo>
                <a:lnTo>
                  <a:pt x="51545" y="394969"/>
                </a:lnTo>
                <a:lnTo>
                  <a:pt x="52099" y="398780"/>
                </a:lnTo>
                <a:lnTo>
                  <a:pt x="61372" y="406400"/>
                </a:lnTo>
                <a:lnTo>
                  <a:pt x="69235" y="408940"/>
                </a:lnTo>
                <a:lnTo>
                  <a:pt x="83602" y="408940"/>
                </a:lnTo>
                <a:lnTo>
                  <a:pt x="86756" y="407669"/>
                </a:lnTo>
                <a:lnTo>
                  <a:pt x="101214" y="407669"/>
                </a:lnTo>
                <a:lnTo>
                  <a:pt x="100156" y="406400"/>
                </a:lnTo>
                <a:lnTo>
                  <a:pt x="96926" y="401319"/>
                </a:lnTo>
                <a:lnTo>
                  <a:pt x="96496" y="397510"/>
                </a:lnTo>
                <a:lnTo>
                  <a:pt x="76946" y="397510"/>
                </a:lnTo>
                <a:lnTo>
                  <a:pt x="68748" y="396240"/>
                </a:lnTo>
                <a:lnTo>
                  <a:pt x="59702" y="389890"/>
                </a:lnTo>
                <a:close/>
              </a:path>
              <a:path w="387350" h="430529">
                <a:moveTo>
                  <a:pt x="101436" y="346710"/>
                </a:moveTo>
                <a:lnTo>
                  <a:pt x="81179" y="346710"/>
                </a:lnTo>
                <a:lnTo>
                  <a:pt x="88477" y="350519"/>
                </a:lnTo>
                <a:lnTo>
                  <a:pt x="89053" y="356869"/>
                </a:lnTo>
                <a:lnTo>
                  <a:pt x="91141" y="363219"/>
                </a:lnTo>
                <a:lnTo>
                  <a:pt x="94971" y="368300"/>
                </a:lnTo>
                <a:lnTo>
                  <a:pt x="90490" y="373380"/>
                </a:lnTo>
                <a:lnTo>
                  <a:pt x="87235" y="378460"/>
                </a:lnTo>
                <a:lnTo>
                  <a:pt x="84628" y="388619"/>
                </a:lnTo>
                <a:lnTo>
                  <a:pt x="84222" y="391160"/>
                </a:lnTo>
                <a:lnTo>
                  <a:pt x="84293" y="394969"/>
                </a:lnTo>
                <a:lnTo>
                  <a:pt x="76946" y="397510"/>
                </a:lnTo>
                <a:lnTo>
                  <a:pt x="96496" y="397510"/>
                </a:lnTo>
                <a:lnTo>
                  <a:pt x="96066" y="393700"/>
                </a:lnTo>
                <a:lnTo>
                  <a:pt x="99414" y="382269"/>
                </a:lnTo>
                <a:lnTo>
                  <a:pt x="103417" y="377190"/>
                </a:lnTo>
                <a:lnTo>
                  <a:pt x="112812" y="370840"/>
                </a:lnTo>
                <a:lnTo>
                  <a:pt x="116968" y="369569"/>
                </a:lnTo>
                <a:lnTo>
                  <a:pt x="154912" y="369569"/>
                </a:lnTo>
                <a:lnTo>
                  <a:pt x="157676" y="365760"/>
                </a:lnTo>
                <a:lnTo>
                  <a:pt x="158124" y="364490"/>
                </a:lnTo>
                <a:lnTo>
                  <a:pt x="142351" y="364490"/>
                </a:lnTo>
                <a:lnTo>
                  <a:pt x="135938" y="360680"/>
                </a:lnTo>
                <a:lnTo>
                  <a:pt x="105271" y="360680"/>
                </a:lnTo>
                <a:lnTo>
                  <a:pt x="101328" y="351790"/>
                </a:lnTo>
                <a:lnTo>
                  <a:pt x="101436" y="346710"/>
                </a:lnTo>
                <a:close/>
              </a:path>
              <a:path w="387350" h="430529">
                <a:moveTo>
                  <a:pt x="179975" y="360680"/>
                </a:moveTo>
                <a:lnTo>
                  <a:pt x="159468" y="360680"/>
                </a:lnTo>
                <a:lnTo>
                  <a:pt x="185666" y="381000"/>
                </a:lnTo>
                <a:lnTo>
                  <a:pt x="188845" y="382269"/>
                </a:lnTo>
                <a:lnTo>
                  <a:pt x="195210" y="382269"/>
                </a:lnTo>
                <a:lnTo>
                  <a:pt x="198395" y="381000"/>
                </a:lnTo>
                <a:lnTo>
                  <a:pt x="212993" y="369569"/>
                </a:lnTo>
                <a:lnTo>
                  <a:pt x="191494" y="369569"/>
                </a:lnTo>
                <a:lnTo>
                  <a:pt x="179975" y="360680"/>
                </a:lnTo>
                <a:close/>
              </a:path>
              <a:path w="387350" h="430529">
                <a:moveTo>
                  <a:pt x="62252" y="313690"/>
                </a:moveTo>
                <a:lnTo>
                  <a:pt x="32431" y="313690"/>
                </a:lnTo>
                <a:lnTo>
                  <a:pt x="40488" y="314960"/>
                </a:lnTo>
                <a:lnTo>
                  <a:pt x="54834" y="323850"/>
                </a:lnTo>
                <a:lnTo>
                  <a:pt x="69588" y="336550"/>
                </a:lnTo>
                <a:lnTo>
                  <a:pt x="65807" y="336550"/>
                </a:lnTo>
                <a:lnTo>
                  <a:pt x="62122" y="337819"/>
                </a:lnTo>
                <a:lnTo>
                  <a:pt x="58684" y="340360"/>
                </a:lnTo>
                <a:lnTo>
                  <a:pt x="51467" y="345440"/>
                </a:lnTo>
                <a:lnTo>
                  <a:pt x="45869" y="353060"/>
                </a:lnTo>
                <a:lnTo>
                  <a:pt x="42098" y="360680"/>
                </a:lnTo>
                <a:lnTo>
                  <a:pt x="40363" y="369569"/>
                </a:lnTo>
                <a:lnTo>
                  <a:pt x="40118" y="373380"/>
                </a:lnTo>
                <a:lnTo>
                  <a:pt x="42735" y="375919"/>
                </a:lnTo>
                <a:lnTo>
                  <a:pt x="49946" y="375919"/>
                </a:lnTo>
                <a:lnTo>
                  <a:pt x="52718" y="373380"/>
                </a:lnTo>
                <a:lnTo>
                  <a:pt x="53521" y="361950"/>
                </a:lnTo>
                <a:lnTo>
                  <a:pt x="58021" y="355600"/>
                </a:lnTo>
                <a:lnTo>
                  <a:pt x="72255" y="346710"/>
                </a:lnTo>
                <a:lnTo>
                  <a:pt x="101436" y="346710"/>
                </a:lnTo>
                <a:lnTo>
                  <a:pt x="101545" y="341630"/>
                </a:lnTo>
                <a:lnTo>
                  <a:pt x="104988" y="334010"/>
                </a:lnTo>
                <a:lnTo>
                  <a:pt x="91058" y="334010"/>
                </a:lnTo>
                <a:lnTo>
                  <a:pt x="85937" y="323850"/>
                </a:lnTo>
                <a:lnTo>
                  <a:pt x="85058" y="321310"/>
                </a:lnTo>
                <a:lnTo>
                  <a:pt x="71395" y="321310"/>
                </a:lnTo>
                <a:lnTo>
                  <a:pt x="66013" y="316230"/>
                </a:lnTo>
                <a:lnTo>
                  <a:pt x="62252" y="313690"/>
                </a:lnTo>
                <a:close/>
              </a:path>
              <a:path w="387350" h="430529">
                <a:moveTo>
                  <a:pt x="274273" y="236219"/>
                </a:moveTo>
                <a:lnTo>
                  <a:pt x="261651" y="236219"/>
                </a:lnTo>
                <a:lnTo>
                  <a:pt x="261651" y="316230"/>
                </a:lnTo>
                <a:lnTo>
                  <a:pt x="192561" y="369569"/>
                </a:lnTo>
                <a:lnTo>
                  <a:pt x="212993" y="369569"/>
                </a:lnTo>
                <a:lnTo>
                  <a:pt x="261651" y="331469"/>
                </a:lnTo>
                <a:lnTo>
                  <a:pt x="274273" y="331469"/>
                </a:lnTo>
                <a:lnTo>
                  <a:pt x="274273" y="236219"/>
                </a:lnTo>
                <a:close/>
              </a:path>
              <a:path w="387350" h="430529">
                <a:moveTo>
                  <a:pt x="153254" y="323850"/>
                </a:moveTo>
                <a:lnTo>
                  <a:pt x="131379" y="323850"/>
                </a:lnTo>
                <a:lnTo>
                  <a:pt x="139720" y="327660"/>
                </a:lnTo>
                <a:lnTo>
                  <a:pt x="146074" y="335280"/>
                </a:lnTo>
                <a:lnTo>
                  <a:pt x="148860" y="342900"/>
                </a:lnTo>
                <a:lnTo>
                  <a:pt x="149072" y="350519"/>
                </a:lnTo>
                <a:lnTo>
                  <a:pt x="146854" y="358140"/>
                </a:lnTo>
                <a:lnTo>
                  <a:pt x="142351" y="364490"/>
                </a:lnTo>
                <a:lnTo>
                  <a:pt x="158124" y="364490"/>
                </a:lnTo>
                <a:lnTo>
                  <a:pt x="159468" y="360680"/>
                </a:lnTo>
                <a:lnTo>
                  <a:pt x="179975" y="360680"/>
                </a:lnTo>
                <a:lnTo>
                  <a:pt x="161874" y="346710"/>
                </a:lnTo>
                <a:lnTo>
                  <a:pt x="161730" y="340360"/>
                </a:lnTo>
                <a:lnTo>
                  <a:pt x="160153" y="334010"/>
                </a:lnTo>
                <a:lnTo>
                  <a:pt x="157003" y="328930"/>
                </a:lnTo>
                <a:lnTo>
                  <a:pt x="153254" y="323850"/>
                </a:lnTo>
                <a:close/>
              </a:path>
              <a:path w="387350" h="430529">
                <a:moveTo>
                  <a:pt x="124428" y="358140"/>
                </a:moveTo>
                <a:lnTo>
                  <a:pt x="114747" y="358140"/>
                </a:lnTo>
                <a:lnTo>
                  <a:pt x="105271" y="360680"/>
                </a:lnTo>
                <a:lnTo>
                  <a:pt x="135938" y="360680"/>
                </a:lnTo>
                <a:lnTo>
                  <a:pt x="133801" y="359410"/>
                </a:lnTo>
                <a:lnTo>
                  <a:pt x="124428" y="358140"/>
                </a:lnTo>
                <a:close/>
              </a:path>
              <a:path w="387350" h="430529">
                <a:moveTo>
                  <a:pt x="30102" y="302260"/>
                </a:moveTo>
                <a:lnTo>
                  <a:pt x="543" y="328930"/>
                </a:lnTo>
                <a:lnTo>
                  <a:pt x="0" y="336550"/>
                </a:lnTo>
                <a:lnTo>
                  <a:pt x="3290" y="345440"/>
                </a:lnTo>
                <a:lnTo>
                  <a:pt x="13201" y="353060"/>
                </a:lnTo>
                <a:lnTo>
                  <a:pt x="18291" y="354330"/>
                </a:lnTo>
                <a:lnTo>
                  <a:pt x="23350" y="354330"/>
                </a:lnTo>
                <a:lnTo>
                  <a:pt x="31732" y="353060"/>
                </a:lnTo>
                <a:lnTo>
                  <a:pt x="38324" y="347980"/>
                </a:lnTo>
                <a:lnTo>
                  <a:pt x="40876" y="344169"/>
                </a:lnTo>
                <a:lnTo>
                  <a:pt x="22799" y="344169"/>
                </a:lnTo>
                <a:lnTo>
                  <a:pt x="14453" y="337819"/>
                </a:lnTo>
                <a:lnTo>
                  <a:pt x="12873" y="334010"/>
                </a:lnTo>
                <a:lnTo>
                  <a:pt x="13578" y="323850"/>
                </a:lnTo>
                <a:lnTo>
                  <a:pt x="18799" y="317500"/>
                </a:lnTo>
                <a:lnTo>
                  <a:pt x="32431" y="313690"/>
                </a:lnTo>
                <a:lnTo>
                  <a:pt x="62252" y="313690"/>
                </a:lnTo>
                <a:lnTo>
                  <a:pt x="60371" y="312419"/>
                </a:lnTo>
                <a:lnTo>
                  <a:pt x="54018" y="308610"/>
                </a:lnTo>
                <a:lnTo>
                  <a:pt x="46128" y="304800"/>
                </a:lnTo>
                <a:lnTo>
                  <a:pt x="30102" y="302260"/>
                </a:lnTo>
                <a:close/>
              </a:path>
              <a:path w="387350" h="430529">
                <a:moveTo>
                  <a:pt x="40885" y="326390"/>
                </a:moveTo>
                <a:lnTo>
                  <a:pt x="33958" y="327660"/>
                </a:lnTo>
                <a:lnTo>
                  <a:pt x="31219" y="330200"/>
                </a:lnTo>
                <a:lnTo>
                  <a:pt x="31572" y="341630"/>
                </a:lnTo>
                <a:lnTo>
                  <a:pt x="22799" y="344169"/>
                </a:lnTo>
                <a:lnTo>
                  <a:pt x="40876" y="344169"/>
                </a:lnTo>
                <a:lnTo>
                  <a:pt x="42576" y="341630"/>
                </a:lnTo>
                <a:lnTo>
                  <a:pt x="43938" y="332740"/>
                </a:lnTo>
                <a:lnTo>
                  <a:pt x="43834" y="330200"/>
                </a:lnTo>
                <a:lnTo>
                  <a:pt x="40885" y="326390"/>
                </a:lnTo>
                <a:close/>
              </a:path>
              <a:path w="387350" h="430529">
                <a:moveTo>
                  <a:pt x="136184" y="157480"/>
                </a:moveTo>
                <a:lnTo>
                  <a:pt x="114839" y="196850"/>
                </a:lnTo>
                <a:lnTo>
                  <a:pt x="109785" y="219710"/>
                </a:lnTo>
                <a:lnTo>
                  <a:pt x="109785" y="313690"/>
                </a:lnTo>
                <a:lnTo>
                  <a:pt x="108745" y="313690"/>
                </a:lnTo>
                <a:lnTo>
                  <a:pt x="107718" y="314960"/>
                </a:lnTo>
                <a:lnTo>
                  <a:pt x="99359" y="320040"/>
                </a:lnTo>
                <a:lnTo>
                  <a:pt x="94035" y="326390"/>
                </a:lnTo>
                <a:lnTo>
                  <a:pt x="91058" y="334010"/>
                </a:lnTo>
                <a:lnTo>
                  <a:pt x="104988" y="334010"/>
                </a:lnTo>
                <a:lnTo>
                  <a:pt x="105562" y="332740"/>
                </a:lnTo>
                <a:lnTo>
                  <a:pt x="113022" y="326390"/>
                </a:lnTo>
                <a:lnTo>
                  <a:pt x="122123" y="323850"/>
                </a:lnTo>
                <a:lnTo>
                  <a:pt x="153254" y="323850"/>
                </a:lnTo>
                <a:lnTo>
                  <a:pt x="150442" y="320040"/>
                </a:lnTo>
                <a:lnTo>
                  <a:pt x="142087" y="314960"/>
                </a:lnTo>
                <a:lnTo>
                  <a:pt x="132540" y="311150"/>
                </a:lnTo>
                <a:lnTo>
                  <a:pt x="122403" y="311150"/>
                </a:lnTo>
                <a:lnTo>
                  <a:pt x="122403" y="236219"/>
                </a:lnTo>
                <a:lnTo>
                  <a:pt x="274273" y="236219"/>
                </a:lnTo>
                <a:lnTo>
                  <a:pt x="274273" y="223519"/>
                </a:lnTo>
                <a:lnTo>
                  <a:pt x="122407" y="223519"/>
                </a:lnTo>
                <a:lnTo>
                  <a:pt x="122407" y="219710"/>
                </a:lnTo>
                <a:lnTo>
                  <a:pt x="124789" y="207010"/>
                </a:lnTo>
                <a:lnTo>
                  <a:pt x="130391" y="191769"/>
                </a:lnTo>
                <a:lnTo>
                  <a:pt x="136903" y="177800"/>
                </a:lnTo>
                <a:lnTo>
                  <a:pt x="142012" y="167640"/>
                </a:lnTo>
                <a:lnTo>
                  <a:pt x="143607" y="163830"/>
                </a:lnTo>
                <a:lnTo>
                  <a:pt x="142383" y="160019"/>
                </a:lnTo>
                <a:lnTo>
                  <a:pt x="136184" y="157480"/>
                </a:lnTo>
                <a:close/>
              </a:path>
              <a:path w="387350" h="430529">
                <a:moveTo>
                  <a:pt x="192027" y="254000"/>
                </a:moveTo>
                <a:lnTo>
                  <a:pt x="179617" y="257810"/>
                </a:lnTo>
                <a:lnTo>
                  <a:pt x="169471" y="265430"/>
                </a:lnTo>
                <a:lnTo>
                  <a:pt x="162625" y="276860"/>
                </a:lnTo>
                <a:lnTo>
                  <a:pt x="160113" y="290830"/>
                </a:lnTo>
                <a:lnTo>
                  <a:pt x="162625" y="304800"/>
                </a:lnTo>
                <a:lnTo>
                  <a:pt x="169471" y="316230"/>
                </a:lnTo>
                <a:lnTo>
                  <a:pt x="179617" y="323850"/>
                </a:lnTo>
                <a:lnTo>
                  <a:pt x="192027" y="326390"/>
                </a:lnTo>
                <a:lnTo>
                  <a:pt x="204440" y="323850"/>
                </a:lnTo>
                <a:lnTo>
                  <a:pt x="214586" y="316230"/>
                </a:lnTo>
                <a:lnTo>
                  <a:pt x="216108" y="313690"/>
                </a:lnTo>
                <a:lnTo>
                  <a:pt x="192027" y="313690"/>
                </a:lnTo>
                <a:lnTo>
                  <a:pt x="184525" y="312419"/>
                </a:lnTo>
                <a:lnTo>
                  <a:pt x="178392" y="307340"/>
                </a:lnTo>
                <a:lnTo>
                  <a:pt x="174253" y="299719"/>
                </a:lnTo>
                <a:lnTo>
                  <a:pt x="172735" y="290830"/>
                </a:lnTo>
                <a:lnTo>
                  <a:pt x="174253" y="281940"/>
                </a:lnTo>
                <a:lnTo>
                  <a:pt x="178392" y="274319"/>
                </a:lnTo>
                <a:lnTo>
                  <a:pt x="184525" y="269240"/>
                </a:lnTo>
                <a:lnTo>
                  <a:pt x="192027" y="266700"/>
                </a:lnTo>
                <a:lnTo>
                  <a:pt x="215347" y="266700"/>
                </a:lnTo>
                <a:lnTo>
                  <a:pt x="214586" y="265430"/>
                </a:lnTo>
                <a:lnTo>
                  <a:pt x="204440" y="257810"/>
                </a:lnTo>
                <a:lnTo>
                  <a:pt x="192027" y="254000"/>
                </a:lnTo>
                <a:close/>
              </a:path>
              <a:path w="387350" h="430529">
                <a:moveTo>
                  <a:pt x="82492" y="298450"/>
                </a:moveTo>
                <a:lnTo>
                  <a:pt x="69559" y="298450"/>
                </a:lnTo>
                <a:lnTo>
                  <a:pt x="68905" y="304800"/>
                </a:lnTo>
                <a:lnTo>
                  <a:pt x="68878" y="307340"/>
                </a:lnTo>
                <a:lnTo>
                  <a:pt x="69400" y="313690"/>
                </a:lnTo>
                <a:lnTo>
                  <a:pt x="71395" y="321310"/>
                </a:lnTo>
                <a:lnTo>
                  <a:pt x="85058" y="321310"/>
                </a:lnTo>
                <a:lnTo>
                  <a:pt x="82862" y="314960"/>
                </a:lnTo>
                <a:lnTo>
                  <a:pt x="81842" y="304800"/>
                </a:lnTo>
                <a:lnTo>
                  <a:pt x="82492" y="298450"/>
                </a:lnTo>
                <a:close/>
              </a:path>
              <a:path w="387350" h="430529">
                <a:moveTo>
                  <a:pt x="215347" y="266700"/>
                </a:moveTo>
                <a:lnTo>
                  <a:pt x="192027" y="266700"/>
                </a:lnTo>
                <a:lnTo>
                  <a:pt x="199530" y="269240"/>
                </a:lnTo>
                <a:lnTo>
                  <a:pt x="205665" y="274319"/>
                </a:lnTo>
                <a:lnTo>
                  <a:pt x="209805" y="281940"/>
                </a:lnTo>
                <a:lnTo>
                  <a:pt x="211324" y="290830"/>
                </a:lnTo>
                <a:lnTo>
                  <a:pt x="209805" y="299719"/>
                </a:lnTo>
                <a:lnTo>
                  <a:pt x="205665" y="307340"/>
                </a:lnTo>
                <a:lnTo>
                  <a:pt x="199530" y="312419"/>
                </a:lnTo>
                <a:lnTo>
                  <a:pt x="192027" y="313690"/>
                </a:lnTo>
                <a:lnTo>
                  <a:pt x="216108" y="313690"/>
                </a:lnTo>
                <a:lnTo>
                  <a:pt x="221433" y="304800"/>
                </a:lnTo>
                <a:lnTo>
                  <a:pt x="223945" y="290830"/>
                </a:lnTo>
                <a:lnTo>
                  <a:pt x="221433" y="276860"/>
                </a:lnTo>
                <a:lnTo>
                  <a:pt x="215347" y="266700"/>
                </a:lnTo>
                <a:close/>
              </a:path>
              <a:path w="387350" h="430529">
                <a:moveTo>
                  <a:pt x="94611" y="278130"/>
                </a:moveTo>
                <a:lnTo>
                  <a:pt x="52884" y="290830"/>
                </a:lnTo>
                <a:lnTo>
                  <a:pt x="50961" y="293369"/>
                </a:lnTo>
                <a:lnTo>
                  <a:pt x="52740" y="299719"/>
                </a:lnTo>
                <a:lnTo>
                  <a:pt x="55256" y="302260"/>
                </a:lnTo>
                <a:lnTo>
                  <a:pt x="59551" y="302260"/>
                </a:lnTo>
                <a:lnTo>
                  <a:pt x="59724" y="300990"/>
                </a:lnTo>
                <a:lnTo>
                  <a:pt x="69559" y="298450"/>
                </a:lnTo>
                <a:lnTo>
                  <a:pt x="82492" y="298450"/>
                </a:lnTo>
                <a:lnTo>
                  <a:pt x="82882" y="294640"/>
                </a:lnTo>
                <a:lnTo>
                  <a:pt x="98139" y="290830"/>
                </a:lnTo>
                <a:lnTo>
                  <a:pt x="100062" y="287019"/>
                </a:lnTo>
                <a:lnTo>
                  <a:pt x="98115" y="280669"/>
                </a:lnTo>
                <a:lnTo>
                  <a:pt x="94611" y="278130"/>
                </a:lnTo>
                <a:close/>
              </a:path>
              <a:path w="387350" h="430529">
                <a:moveTo>
                  <a:pt x="224157" y="96519"/>
                </a:moveTo>
                <a:lnTo>
                  <a:pt x="211532" y="96519"/>
                </a:lnTo>
                <a:lnTo>
                  <a:pt x="211532" y="104140"/>
                </a:lnTo>
                <a:lnTo>
                  <a:pt x="212599" y="109219"/>
                </a:lnTo>
                <a:lnTo>
                  <a:pt x="215827" y="118110"/>
                </a:lnTo>
                <a:lnTo>
                  <a:pt x="221260" y="128269"/>
                </a:lnTo>
                <a:lnTo>
                  <a:pt x="228939" y="142240"/>
                </a:lnTo>
                <a:lnTo>
                  <a:pt x="239874" y="162560"/>
                </a:lnTo>
                <a:lnTo>
                  <a:pt x="250472" y="184150"/>
                </a:lnTo>
                <a:lnTo>
                  <a:pt x="258481" y="204469"/>
                </a:lnTo>
                <a:lnTo>
                  <a:pt x="261651" y="219710"/>
                </a:lnTo>
                <a:lnTo>
                  <a:pt x="261651" y="223519"/>
                </a:lnTo>
                <a:lnTo>
                  <a:pt x="274273" y="223519"/>
                </a:lnTo>
                <a:lnTo>
                  <a:pt x="274273" y="219710"/>
                </a:lnTo>
                <a:lnTo>
                  <a:pt x="271067" y="201930"/>
                </a:lnTo>
                <a:lnTo>
                  <a:pt x="262872" y="181610"/>
                </a:lnTo>
                <a:lnTo>
                  <a:pt x="251815" y="158750"/>
                </a:lnTo>
                <a:lnTo>
                  <a:pt x="240026" y="137160"/>
                </a:lnTo>
                <a:lnTo>
                  <a:pt x="234659" y="127000"/>
                </a:lnTo>
                <a:lnTo>
                  <a:pt x="225784" y="109219"/>
                </a:lnTo>
                <a:lnTo>
                  <a:pt x="224157" y="104140"/>
                </a:lnTo>
                <a:lnTo>
                  <a:pt x="224157" y="96519"/>
                </a:lnTo>
                <a:close/>
              </a:path>
              <a:path w="387350" h="430529">
                <a:moveTo>
                  <a:pt x="217552" y="0"/>
                </a:moveTo>
                <a:lnTo>
                  <a:pt x="166507" y="0"/>
                </a:lnTo>
                <a:lnTo>
                  <a:pt x="159904" y="6350"/>
                </a:lnTo>
                <a:lnTo>
                  <a:pt x="159904" y="104140"/>
                </a:lnTo>
                <a:lnTo>
                  <a:pt x="158243" y="109219"/>
                </a:lnTo>
                <a:lnTo>
                  <a:pt x="154431" y="116840"/>
                </a:lnTo>
                <a:lnTo>
                  <a:pt x="149564" y="125730"/>
                </a:lnTo>
                <a:lnTo>
                  <a:pt x="143074" y="138430"/>
                </a:lnTo>
                <a:lnTo>
                  <a:pt x="144208" y="142240"/>
                </a:lnTo>
                <a:lnTo>
                  <a:pt x="150332" y="146050"/>
                </a:lnTo>
                <a:lnTo>
                  <a:pt x="154162" y="144780"/>
                </a:lnTo>
                <a:lnTo>
                  <a:pt x="155830" y="140969"/>
                </a:lnTo>
                <a:lnTo>
                  <a:pt x="163442" y="127000"/>
                </a:lnTo>
                <a:lnTo>
                  <a:pt x="168624" y="116840"/>
                </a:lnTo>
                <a:lnTo>
                  <a:pt x="171582" y="109219"/>
                </a:lnTo>
                <a:lnTo>
                  <a:pt x="172523" y="104140"/>
                </a:lnTo>
                <a:lnTo>
                  <a:pt x="172523" y="96519"/>
                </a:lnTo>
                <a:lnTo>
                  <a:pt x="224157" y="96519"/>
                </a:lnTo>
                <a:lnTo>
                  <a:pt x="224157" y="83819"/>
                </a:lnTo>
                <a:lnTo>
                  <a:pt x="172523" y="83819"/>
                </a:lnTo>
                <a:lnTo>
                  <a:pt x="172523" y="13970"/>
                </a:lnTo>
                <a:lnTo>
                  <a:pt x="173469" y="12700"/>
                </a:lnTo>
                <a:lnTo>
                  <a:pt x="224157" y="12700"/>
                </a:lnTo>
                <a:lnTo>
                  <a:pt x="224157" y="6350"/>
                </a:lnTo>
                <a:lnTo>
                  <a:pt x="217552" y="0"/>
                </a:lnTo>
                <a:close/>
              </a:path>
              <a:path w="387350" h="430529">
                <a:moveTo>
                  <a:pt x="224157" y="12700"/>
                </a:moveTo>
                <a:lnTo>
                  <a:pt x="210588" y="12700"/>
                </a:lnTo>
                <a:lnTo>
                  <a:pt x="211532" y="13970"/>
                </a:lnTo>
                <a:lnTo>
                  <a:pt x="211532" y="83819"/>
                </a:lnTo>
                <a:lnTo>
                  <a:pt x="224157" y="83819"/>
                </a:lnTo>
                <a:lnTo>
                  <a:pt x="224157" y="12700"/>
                </a:lnTo>
                <a:close/>
              </a:path>
              <a:path w="387350" h="430529">
                <a:moveTo>
                  <a:pt x="377445" y="223486"/>
                </a:moveTo>
                <a:lnTo>
                  <a:pt x="307687" y="223486"/>
                </a:lnTo>
                <a:lnTo>
                  <a:pt x="303455" y="227389"/>
                </a:lnTo>
                <a:lnTo>
                  <a:pt x="297864" y="294800"/>
                </a:lnTo>
                <a:lnTo>
                  <a:pt x="298066" y="304092"/>
                </a:lnTo>
                <a:lnTo>
                  <a:pt x="321736" y="338218"/>
                </a:lnTo>
                <a:lnTo>
                  <a:pt x="336254" y="342906"/>
                </a:lnTo>
                <a:lnTo>
                  <a:pt x="336254" y="393755"/>
                </a:lnTo>
                <a:lnTo>
                  <a:pt x="335516" y="394102"/>
                </a:lnTo>
                <a:lnTo>
                  <a:pt x="334799" y="394505"/>
                </a:lnTo>
                <a:lnTo>
                  <a:pt x="303388" y="416274"/>
                </a:lnTo>
                <a:lnTo>
                  <a:pt x="301989" y="420353"/>
                </a:lnTo>
                <a:lnTo>
                  <a:pt x="304369" y="427963"/>
                </a:lnTo>
                <a:lnTo>
                  <a:pt x="307846" y="430516"/>
                </a:lnTo>
                <a:lnTo>
                  <a:pt x="377287" y="430516"/>
                </a:lnTo>
                <a:lnTo>
                  <a:pt x="380765" y="427959"/>
                </a:lnTo>
                <a:lnTo>
                  <a:pt x="383145" y="420353"/>
                </a:lnTo>
                <a:lnTo>
                  <a:pt x="382299" y="417898"/>
                </a:lnTo>
                <a:lnTo>
                  <a:pt x="323204" y="417898"/>
                </a:lnTo>
                <a:lnTo>
                  <a:pt x="342057" y="404830"/>
                </a:lnTo>
                <a:lnTo>
                  <a:pt x="365231" y="404830"/>
                </a:lnTo>
                <a:lnTo>
                  <a:pt x="350334" y="394505"/>
                </a:lnTo>
                <a:lnTo>
                  <a:pt x="349618" y="394102"/>
                </a:lnTo>
                <a:lnTo>
                  <a:pt x="348879" y="393755"/>
                </a:lnTo>
                <a:lnTo>
                  <a:pt x="348879" y="342906"/>
                </a:lnTo>
                <a:lnTo>
                  <a:pt x="356349" y="341177"/>
                </a:lnTo>
                <a:lnTo>
                  <a:pt x="363397" y="338218"/>
                </a:lnTo>
                <a:lnTo>
                  <a:pt x="369857" y="334101"/>
                </a:lnTo>
                <a:lnTo>
                  <a:pt x="373535" y="330746"/>
                </a:lnTo>
                <a:lnTo>
                  <a:pt x="342565" y="330746"/>
                </a:lnTo>
                <a:lnTo>
                  <a:pt x="335885" y="330064"/>
                </a:lnTo>
                <a:lnTo>
                  <a:pt x="310529" y="294800"/>
                </a:lnTo>
                <a:lnTo>
                  <a:pt x="315403" y="236108"/>
                </a:lnTo>
                <a:lnTo>
                  <a:pt x="382399" y="236108"/>
                </a:lnTo>
                <a:lnTo>
                  <a:pt x="381675" y="227389"/>
                </a:lnTo>
                <a:lnTo>
                  <a:pt x="377445" y="223486"/>
                </a:lnTo>
                <a:close/>
              </a:path>
              <a:path w="387350" h="430529">
                <a:moveTo>
                  <a:pt x="365231" y="404830"/>
                </a:moveTo>
                <a:lnTo>
                  <a:pt x="343072" y="404830"/>
                </a:lnTo>
                <a:lnTo>
                  <a:pt x="361925" y="417898"/>
                </a:lnTo>
                <a:lnTo>
                  <a:pt x="382299" y="417898"/>
                </a:lnTo>
                <a:lnTo>
                  <a:pt x="381734" y="416270"/>
                </a:lnTo>
                <a:lnTo>
                  <a:pt x="365231" y="404830"/>
                </a:lnTo>
                <a:close/>
              </a:path>
              <a:path w="387350" h="430529">
                <a:moveTo>
                  <a:pt x="382399" y="236108"/>
                </a:moveTo>
                <a:lnTo>
                  <a:pt x="369731" y="236108"/>
                </a:lnTo>
                <a:lnTo>
                  <a:pt x="374688" y="295843"/>
                </a:lnTo>
                <a:lnTo>
                  <a:pt x="374560" y="302563"/>
                </a:lnTo>
                <a:lnTo>
                  <a:pt x="342565" y="330746"/>
                </a:lnTo>
                <a:lnTo>
                  <a:pt x="373535" y="330746"/>
                </a:lnTo>
                <a:lnTo>
                  <a:pt x="387269" y="294800"/>
                </a:lnTo>
                <a:lnTo>
                  <a:pt x="382399" y="236108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29762" y="3943483"/>
            <a:ext cx="457562" cy="326489"/>
          </a:xfrm>
          <a:custGeom>
            <a:avLst/>
            <a:gdLst/>
            <a:ahLst/>
            <a:cxnLst/>
            <a:rect l="l" t="t" r="r" b="b"/>
            <a:pathLst>
              <a:path w="401320" h="360045">
                <a:moveTo>
                  <a:pt x="398523" y="321335"/>
                </a:moveTo>
                <a:lnTo>
                  <a:pt x="2631" y="321335"/>
                </a:lnTo>
                <a:lnTo>
                  <a:pt x="0" y="323966"/>
                </a:lnTo>
                <a:lnTo>
                  <a:pt x="0" y="357367"/>
                </a:lnTo>
                <a:lnTo>
                  <a:pt x="2631" y="359999"/>
                </a:lnTo>
                <a:lnTo>
                  <a:pt x="398523" y="359999"/>
                </a:lnTo>
                <a:lnTo>
                  <a:pt x="401154" y="357367"/>
                </a:lnTo>
                <a:lnTo>
                  <a:pt x="401154" y="348245"/>
                </a:lnTo>
                <a:lnTo>
                  <a:pt x="11753" y="348245"/>
                </a:lnTo>
                <a:lnTo>
                  <a:pt x="11753" y="333089"/>
                </a:lnTo>
                <a:lnTo>
                  <a:pt x="401154" y="333089"/>
                </a:lnTo>
                <a:lnTo>
                  <a:pt x="401154" y="323966"/>
                </a:lnTo>
                <a:lnTo>
                  <a:pt x="398523" y="321335"/>
                </a:lnTo>
                <a:close/>
              </a:path>
              <a:path w="401320" h="360045">
                <a:moveTo>
                  <a:pt x="401154" y="333089"/>
                </a:moveTo>
                <a:lnTo>
                  <a:pt x="389401" y="333089"/>
                </a:lnTo>
                <a:lnTo>
                  <a:pt x="389401" y="348245"/>
                </a:lnTo>
                <a:lnTo>
                  <a:pt x="401154" y="348245"/>
                </a:lnTo>
                <a:lnTo>
                  <a:pt x="401154" y="333089"/>
                </a:lnTo>
                <a:close/>
              </a:path>
              <a:path w="401320" h="360045">
                <a:moveTo>
                  <a:pt x="24951" y="299880"/>
                </a:moveTo>
                <a:lnTo>
                  <a:pt x="18460" y="299880"/>
                </a:lnTo>
                <a:lnTo>
                  <a:pt x="15829" y="302511"/>
                </a:lnTo>
                <a:lnTo>
                  <a:pt x="15829" y="321335"/>
                </a:lnTo>
                <a:lnTo>
                  <a:pt x="27583" y="321335"/>
                </a:lnTo>
                <a:lnTo>
                  <a:pt x="27583" y="302511"/>
                </a:lnTo>
                <a:lnTo>
                  <a:pt x="24951" y="299880"/>
                </a:lnTo>
                <a:close/>
              </a:path>
              <a:path w="401320" h="360045">
                <a:moveTo>
                  <a:pt x="248144" y="196286"/>
                </a:moveTo>
                <a:lnTo>
                  <a:pt x="153010" y="196286"/>
                </a:lnTo>
                <a:lnTo>
                  <a:pt x="150379" y="198913"/>
                </a:lnTo>
                <a:lnTo>
                  <a:pt x="150379" y="321335"/>
                </a:lnTo>
                <a:lnTo>
                  <a:pt x="162133" y="321335"/>
                </a:lnTo>
                <a:lnTo>
                  <a:pt x="162133" y="278477"/>
                </a:lnTo>
                <a:lnTo>
                  <a:pt x="173749" y="278477"/>
                </a:lnTo>
                <a:lnTo>
                  <a:pt x="176377" y="275846"/>
                </a:lnTo>
                <a:lnTo>
                  <a:pt x="176377" y="269355"/>
                </a:lnTo>
                <a:lnTo>
                  <a:pt x="173749" y="266724"/>
                </a:lnTo>
                <a:lnTo>
                  <a:pt x="162133" y="266724"/>
                </a:lnTo>
                <a:lnTo>
                  <a:pt x="162133" y="208036"/>
                </a:lnTo>
                <a:lnTo>
                  <a:pt x="250775" y="208036"/>
                </a:lnTo>
                <a:lnTo>
                  <a:pt x="250775" y="198913"/>
                </a:lnTo>
                <a:lnTo>
                  <a:pt x="248144" y="196286"/>
                </a:lnTo>
                <a:close/>
              </a:path>
              <a:path w="401320" h="360045">
                <a:moveTo>
                  <a:pt x="250775" y="208036"/>
                </a:moveTo>
                <a:lnTo>
                  <a:pt x="239021" y="208036"/>
                </a:lnTo>
                <a:lnTo>
                  <a:pt x="239021" y="321335"/>
                </a:lnTo>
                <a:lnTo>
                  <a:pt x="250775" y="321335"/>
                </a:lnTo>
                <a:lnTo>
                  <a:pt x="250775" y="208036"/>
                </a:lnTo>
                <a:close/>
              </a:path>
              <a:path w="401320" h="360045">
                <a:moveTo>
                  <a:pt x="382694" y="186659"/>
                </a:moveTo>
                <a:lnTo>
                  <a:pt x="376203" y="186659"/>
                </a:lnTo>
                <a:lnTo>
                  <a:pt x="373571" y="189290"/>
                </a:lnTo>
                <a:lnTo>
                  <a:pt x="373571" y="321335"/>
                </a:lnTo>
                <a:lnTo>
                  <a:pt x="385325" y="321335"/>
                </a:lnTo>
                <a:lnTo>
                  <a:pt x="385325" y="189290"/>
                </a:lnTo>
                <a:lnTo>
                  <a:pt x="382694" y="186659"/>
                </a:lnTo>
                <a:close/>
              </a:path>
              <a:path w="401320" h="360045">
                <a:moveTo>
                  <a:pt x="130215" y="196286"/>
                </a:moveTo>
                <a:lnTo>
                  <a:pt x="44578" y="196286"/>
                </a:lnTo>
                <a:lnTo>
                  <a:pt x="41946" y="198913"/>
                </a:lnTo>
                <a:lnTo>
                  <a:pt x="41946" y="309879"/>
                </a:lnTo>
                <a:lnTo>
                  <a:pt x="44578" y="312511"/>
                </a:lnTo>
                <a:lnTo>
                  <a:pt x="130215" y="312511"/>
                </a:lnTo>
                <a:lnTo>
                  <a:pt x="132847" y="309879"/>
                </a:lnTo>
                <a:lnTo>
                  <a:pt x="132847" y="300757"/>
                </a:lnTo>
                <a:lnTo>
                  <a:pt x="53700" y="300757"/>
                </a:lnTo>
                <a:lnTo>
                  <a:pt x="53700" y="287182"/>
                </a:lnTo>
                <a:lnTo>
                  <a:pt x="132847" y="287182"/>
                </a:lnTo>
                <a:lnTo>
                  <a:pt x="132847" y="275432"/>
                </a:lnTo>
                <a:lnTo>
                  <a:pt x="53700" y="275432"/>
                </a:lnTo>
                <a:lnTo>
                  <a:pt x="53700" y="247610"/>
                </a:lnTo>
                <a:lnTo>
                  <a:pt x="132847" y="247610"/>
                </a:lnTo>
                <a:lnTo>
                  <a:pt x="132847" y="235856"/>
                </a:lnTo>
                <a:lnTo>
                  <a:pt x="53700" y="235856"/>
                </a:lnTo>
                <a:lnTo>
                  <a:pt x="53700" y="208036"/>
                </a:lnTo>
                <a:lnTo>
                  <a:pt x="132847" y="208036"/>
                </a:lnTo>
                <a:lnTo>
                  <a:pt x="132847" y="198913"/>
                </a:lnTo>
                <a:lnTo>
                  <a:pt x="130215" y="196286"/>
                </a:lnTo>
                <a:close/>
              </a:path>
              <a:path w="401320" h="360045">
                <a:moveTo>
                  <a:pt x="356576" y="196286"/>
                </a:moveTo>
                <a:lnTo>
                  <a:pt x="270935" y="196286"/>
                </a:lnTo>
                <a:lnTo>
                  <a:pt x="268307" y="198913"/>
                </a:lnTo>
                <a:lnTo>
                  <a:pt x="268307" y="309879"/>
                </a:lnTo>
                <a:lnTo>
                  <a:pt x="270935" y="312511"/>
                </a:lnTo>
                <a:lnTo>
                  <a:pt x="356576" y="312511"/>
                </a:lnTo>
                <a:lnTo>
                  <a:pt x="359208" y="309879"/>
                </a:lnTo>
                <a:lnTo>
                  <a:pt x="359208" y="300757"/>
                </a:lnTo>
                <a:lnTo>
                  <a:pt x="280057" y="300757"/>
                </a:lnTo>
                <a:lnTo>
                  <a:pt x="280057" y="287182"/>
                </a:lnTo>
                <a:lnTo>
                  <a:pt x="359208" y="287182"/>
                </a:lnTo>
                <a:lnTo>
                  <a:pt x="359208" y="275432"/>
                </a:lnTo>
                <a:lnTo>
                  <a:pt x="280057" y="275432"/>
                </a:lnTo>
                <a:lnTo>
                  <a:pt x="280057" y="247610"/>
                </a:lnTo>
                <a:lnTo>
                  <a:pt x="359208" y="247610"/>
                </a:lnTo>
                <a:lnTo>
                  <a:pt x="359208" y="235856"/>
                </a:lnTo>
                <a:lnTo>
                  <a:pt x="280057" y="235856"/>
                </a:lnTo>
                <a:lnTo>
                  <a:pt x="280057" y="208036"/>
                </a:lnTo>
                <a:lnTo>
                  <a:pt x="359208" y="208036"/>
                </a:lnTo>
                <a:lnTo>
                  <a:pt x="359208" y="198913"/>
                </a:lnTo>
                <a:lnTo>
                  <a:pt x="356576" y="196286"/>
                </a:lnTo>
                <a:close/>
              </a:path>
              <a:path w="401320" h="360045">
                <a:moveTo>
                  <a:pt x="132847" y="287182"/>
                </a:moveTo>
                <a:lnTo>
                  <a:pt x="121093" y="287182"/>
                </a:lnTo>
                <a:lnTo>
                  <a:pt x="121093" y="300757"/>
                </a:lnTo>
                <a:lnTo>
                  <a:pt x="132847" y="300757"/>
                </a:lnTo>
                <a:lnTo>
                  <a:pt x="132847" y="287182"/>
                </a:lnTo>
                <a:close/>
              </a:path>
              <a:path w="401320" h="360045">
                <a:moveTo>
                  <a:pt x="359208" y="287182"/>
                </a:moveTo>
                <a:lnTo>
                  <a:pt x="347454" y="287182"/>
                </a:lnTo>
                <a:lnTo>
                  <a:pt x="347454" y="300757"/>
                </a:lnTo>
                <a:lnTo>
                  <a:pt x="359208" y="300757"/>
                </a:lnTo>
                <a:lnTo>
                  <a:pt x="359208" y="287182"/>
                </a:lnTo>
                <a:close/>
              </a:path>
              <a:path w="401320" h="360045">
                <a:moveTo>
                  <a:pt x="27583" y="149467"/>
                </a:moveTo>
                <a:lnTo>
                  <a:pt x="15829" y="149467"/>
                </a:lnTo>
                <a:lnTo>
                  <a:pt x="15829" y="281515"/>
                </a:lnTo>
                <a:lnTo>
                  <a:pt x="18460" y="284147"/>
                </a:lnTo>
                <a:lnTo>
                  <a:pt x="24951" y="284147"/>
                </a:lnTo>
                <a:lnTo>
                  <a:pt x="27583" y="281515"/>
                </a:lnTo>
                <a:lnTo>
                  <a:pt x="27583" y="149467"/>
                </a:lnTo>
                <a:close/>
              </a:path>
              <a:path w="401320" h="360045">
                <a:moveTo>
                  <a:pt x="93272" y="247610"/>
                </a:moveTo>
                <a:lnTo>
                  <a:pt x="81521" y="247610"/>
                </a:lnTo>
                <a:lnTo>
                  <a:pt x="81521" y="275432"/>
                </a:lnTo>
                <a:lnTo>
                  <a:pt x="93272" y="275432"/>
                </a:lnTo>
                <a:lnTo>
                  <a:pt x="93272" y="247610"/>
                </a:lnTo>
                <a:close/>
              </a:path>
              <a:path w="401320" h="360045">
                <a:moveTo>
                  <a:pt x="132847" y="247610"/>
                </a:moveTo>
                <a:lnTo>
                  <a:pt x="121093" y="247610"/>
                </a:lnTo>
                <a:lnTo>
                  <a:pt x="121093" y="275432"/>
                </a:lnTo>
                <a:lnTo>
                  <a:pt x="132847" y="275432"/>
                </a:lnTo>
                <a:lnTo>
                  <a:pt x="132847" y="247610"/>
                </a:lnTo>
                <a:close/>
              </a:path>
              <a:path w="401320" h="360045">
                <a:moveTo>
                  <a:pt x="319632" y="247610"/>
                </a:moveTo>
                <a:lnTo>
                  <a:pt x="307878" y="247610"/>
                </a:lnTo>
                <a:lnTo>
                  <a:pt x="307878" y="275432"/>
                </a:lnTo>
                <a:lnTo>
                  <a:pt x="319632" y="275432"/>
                </a:lnTo>
                <a:lnTo>
                  <a:pt x="319632" y="247610"/>
                </a:lnTo>
                <a:close/>
              </a:path>
              <a:path w="401320" h="360045">
                <a:moveTo>
                  <a:pt x="359208" y="247610"/>
                </a:moveTo>
                <a:lnTo>
                  <a:pt x="347454" y="247610"/>
                </a:lnTo>
                <a:lnTo>
                  <a:pt x="347454" y="275432"/>
                </a:lnTo>
                <a:lnTo>
                  <a:pt x="359208" y="275432"/>
                </a:lnTo>
                <a:lnTo>
                  <a:pt x="359208" y="247610"/>
                </a:lnTo>
                <a:close/>
              </a:path>
              <a:path w="401320" h="360045">
                <a:moveTo>
                  <a:pt x="222817" y="221612"/>
                </a:moveTo>
                <a:lnTo>
                  <a:pt x="178335" y="221612"/>
                </a:lnTo>
                <a:lnTo>
                  <a:pt x="175704" y="224243"/>
                </a:lnTo>
                <a:lnTo>
                  <a:pt x="175704" y="256059"/>
                </a:lnTo>
                <a:lnTo>
                  <a:pt x="178335" y="258692"/>
                </a:lnTo>
                <a:lnTo>
                  <a:pt x="222817" y="258692"/>
                </a:lnTo>
                <a:lnTo>
                  <a:pt x="225449" y="256059"/>
                </a:lnTo>
                <a:lnTo>
                  <a:pt x="225449" y="246937"/>
                </a:lnTo>
                <a:lnTo>
                  <a:pt x="187458" y="246937"/>
                </a:lnTo>
                <a:lnTo>
                  <a:pt x="187458" y="233362"/>
                </a:lnTo>
                <a:lnTo>
                  <a:pt x="225449" y="233362"/>
                </a:lnTo>
                <a:lnTo>
                  <a:pt x="225449" y="224243"/>
                </a:lnTo>
                <a:lnTo>
                  <a:pt x="222817" y="221612"/>
                </a:lnTo>
                <a:close/>
              </a:path>
              <a:path w="401320" h="360045">
                <a:moveTo>
                  <a:pt x="225449" y="233362"/>
                </a:moveTo>
                <a:lnTo>
                  <a:pt x="213695" y="233362"/>
                </a:lnTo>
                <a:lnTo>
                  <a:pt x="213695" y="246937"/>
                </a:lnTo>
                <a:lnTo>
                  <a:pt x="225449" y="246937"/>
                </a:lnTo>
                <a:lnTo>
                  <a:pt x="225449" y="233362"/>
                </a:lnTo>
                <a:close/>
              </a:path>
              <a:path w="401320" h="360045">
                <a:moveTo>
                  <a:pt x="93272" y="208036"/>
                </a:moveTo>
                <a:lnTo>
                  <a:pt x="81521" y="208036"/>
                </a:lnTo>
                <a:lnTo>
                  <a:pt x="81521" y="235856"/>
                </a:lnTo>
                <a:lnTo>
                  <a:pt x="93272" y="235856"/>
                </a:lnTo>
                <a:lnTo>
                  <a:pt x="93272" y="208036"/>
                </a:lnTo>
                <a:close/>
              </a:path>
              <a:path w="401320" h="360045">
                <a:moveTo>
                  <a:pt x="132847" y="208036"/>
                </a:moveTo>
                <a:lnTo>
                  <a:pt x="121093" y="208036"/>
                </a:lnTo>
                <a:lnTo>
                  <a:pt x="121093" y="235856"/>
                </a:lnTo>
                <a:lnTo>
                  <a:pt x="132847" y="235856"/>
                </a:lnTo>
                <a:lnTo>
                  <a:pt x="132847" y="208036"/>
                </a:lnTo>
                <a:close/>
              </a:path>
              <a:path w="401320" h="360045">
                <a:moveTo>
                  <a:pt x="319632" y="208036"/>
                </a:moveTo>
                <a:lnTo>
                  <a:pt x="307878" y="208036"/>
                </a:lnTo>
                <a:lnTo>
                  <a:pt x="307878" y="235856"/>
                </a:lnTo>
                <a:lnTo>
                  <a:pt x="319632" y="235856"/>
                </a:lnTo>
                <a:lnTo>
                  <a:pt x="319632" y="208036"/>
                </a:lnTo>
                <a:close/>
              </a:path>
              <a:path w="401320" h="360045">
                <a:moveTo>
                  <a:pt x="359208" y="208036"/>
                </a:moveTo>
                <a:lnTo>
                  <a:pt x="347454" y="208036"/>
                </a:lnTo>
                <a:lnTo>
                  <a:pt x="347454" y="235856"/>
                </a:lnTo>
                <a:lnTo>
                  <a:pt x="359208" y="235856"/>
                </a:lnTo>
                <a:lnTo>
                  <a:pt x="359208" y="208036"/>
                </a:lnTo>
                <a:close/>
              </a:path>
              <a:path w="401320" h="360045">
                <a:moveTo>
                  <a:pt x="200577" y="116344"/>
                </a:moveTo>
                <a:lnTo>
                  <a:pt x="188443" y="118801"/>
                </a:lnTo>
                <a:lnTo>
                  <a:pt x="178523" y="125495"/>
                </a:lnTo>
                <a:lnTo>
                  <a:pt x="171828" y="135415"/>
                </a:lnTo>
                <a:lnTo>
                  <a:pt x="169372" y="147549"/>
                </a:lnTo>
                <a:lnTo>
                  <a:pt x="171828" y="159683"/>
                </a:lnTo>
                <a:lnTo>
                  <a:pt x="178523" y="169603"/>
                </a:lnTo>
                <a:lnTo>
                  <a:pt x="188443" y="176297"/>
                </a:lnTo>
                <a:lnTo>
                  <a:pt x="200577" y="178753"/>
                </a:lnTo>
                <a:lnTo>
                  <a:pt x="212710" y="176297"/>
                </a:lnTo>
                <a:lnTo>
                  <a:pt x="222629" y="169603"/>
                </a:lnTo>
                <a:lnTo>
                  <a:pt x="224386" y="166999"/>
                </a:lnTo>
                <a:lnTo>
                  <a:pt x="200577" y="166999"/>
                </a:lnTo>
                <a:lnTo>
                  <a:pt x="193013" y="165468"/>
                </a:lnTo>
                <a:lnTo>
                  <a:pt x="186829" y="161296"/>
                </a:lnTo>
                <a:lnTo>
                  <a:pt x="182657" y="155113"/>
                </a:lnTo>
                <a:lnTo>
                  <a:pt x="181126" y="147549"/>
                </a:lnTo>
                <a:lnTo>
                  <a:pt x="182657" y="139985"/>
                </a:lnTo>
                <a:lnTo>
                  <a:pt x="186829" y="133802"/>
                </a:lnTo>
                <a:lnTo>
                  <a:pt x="193013" y="129629"/>
                </a:lnTo>
                <a:lnTo>
                  <a:pt x="200577" y="128098"/>
                </a:lnTo>
                <a:lnTo>
                  <a:pt x="224386" y="128098"/>
                </a:lnTo>
                <a:lnTo>
                  <a:pt x="222629" y="125495"/>
                </a:lnTo>
                <a:lnTo>
                  <a:pt x="212710" y="118801"/>
                </a:lnTo>
                <a:lnTo>
                  <a:pt x="200577" y="116344"/>
                </a:lnTo>
                <a:close/>
              </a:path>
              <a:path w="401320" h="360045">
                <a:moveTo>
                  <a:pt x="385325" y="149467"/>
                </a:moveTo>
                <a:lnTo>
                  <a:pt x="373571" y="149467"/>
                </a:lnTo>
                <a:lnTo>
                  <a:pt x="373571" y="168292"/>
                </a:lnTo>
                <a:lnTo>
                  <a:pt x="376203" y="170924"/>
                </a:lnTo>
                <a:lnTo>
                  <a:pt x="382694" y="170924"/>
                </a:lnTo>
                <a:lnTo>
                  <a:pt x="385325" y="168292"/>
                </a:lnTo>
                <a:lnTo>
                  <a:pt x="385325" y="149467"/>
                </a:lnTo>
                <a:close/>
              </a:path>
              <a:path w="401320" h="360045">
                <a:moveTo>
                  <a:pt x="224386" y="128098"/>
                </a:moveTo>
                <a:lnTo>
                  <a:pt x="200577" y="128098"/>
                </a:lnTo>
                <a:lnTo>
                  <a:pt x="208140" y="129629"/>
                </a:lnTo>
                <a:lnTo>
                  <a:pt x="214323" y="133802"/>
                </a:lnTo>
                <a:lnTo>
                  <a:pt x="218496" y="139985"/>
                </a:lnTo>
                <a:lnTo>
                  <a:pt x="220027" y="147549"/>
                </a:lnTo>
                <a:lnTo>
                  <a:pt x="218496" y="155113"/>
                </a:lnTo>
                <a:lnTo>
                  <a:pt x="214323" y="161296"/>
                </a:lnTo>
                <a:lnTo>
                  <a:pt x="208140" y="165468"/>
                </a:lnTo>
                <a:lnTo>
                  <a:pt x="200577" y="166999"/>
                </a:lnTo>
                <a:lnTo>
                  <a:pt x="224386" y="166999"/>
                </a:lnTo>
                <a:lnTo>
                  <a:pt x="229323" y="159683"/>
                </a:lnTo>
                <a:lnTo>
                  <a:pt x="231778" y="147549"/>
                </a:lnTo>
                <a:lnTo>
                  <a:pt x="229323" y="135415"/>
                </a:lnTo>
                <a:lnTo>
                  <a:pt x="224386" y="128098"/>
                </a:lnTo>
                <a:close/>
              </a:path>
              <a:path w="401320" h="360045">
                <a:moveTo>
                  <a:pt x="205740" y="30073"/>
                </a:moveTo>
                <a:lnTo>
                  <a:pt x="195411" y="30073"/>
                </a:lnTo>
                <a:lnTo>
                  <a:pt x="190558" y="32086"/>
                </a:lnTo>
                <a:lnTo>
                  <a:pt x="111841" y="110803"/>
                </a:lnTo>
                <a:lnTo>
                  <a:pt x="6188" y="110803"/>
                </a:lnTo>
                <a:lnTo>
                  <a:pt x="0" y="116992"/>
                </a:lnTo>
                <a:lnTo>
                  <a:pt x="0" y="143282"/>
                </a:lnTo>
                <a:lnTo>
                  <a:pt x="6188" y="149467"/>
                </a:lnTo>
                <a:lnTo>
                  <a:pt x="125009" y="149467"/>
                </a:lnTo>
                <a:lnTo>
                  <a:pt x="129866" y="147459"/>
                </a:lnTo>
                <a:lnTo>
                  <a:pt x="139608" y="137717"/>
                </a:lnTo>
                <a:lnTo>
                  <a:pt x="12668" y="137717"/>
                </a:lnTo>
                <a:lnTo>
                  <a:pt x="11879" y="136928"/>
                </a:lnTo>
                <a:lnTo>
                  <a:pt x="11753" y="123471"/>
                </a:lnTo>
                <a:lnTo>
                  <a:pt x="12668" y="122557"/>
                </a:lnTo>
                <a:lnTo>
                  <a:pt x="115832" y="122557"/>
                </a:lnTo>
                <a:lnTo>
                  <a:pt x="117327" y="121939"/>
                </a:lnTo>
                <a:lnTo>
                  <a:pt x="196649" y="42616"/>
                </a:lnTo>
                <a:lnTo>
                  <a:pt x="198554" y="41827"/>
                </a:lnTo>
                <a:lnTo>
                  <a:pt x="220337" y="41827"/>
                </a:lnTo>
                <a:lnTo>
                  <a:pt x="210596" y="32086"/>
                </a:lnTo>
                <a:lnTo>
                  <a:pt x="205740" y="30073"/>
                </a:lnTo>
                <a:close/>
              </a:path>
              <a:path w="401320" h="360045">
                <a:moveTo>
                  <a:pt x="217198" y="76744"/>
                </a:moveTo>
                <a:lnTo>
                  <a:pt x="200577" y="76744"/>
                </a:lnTo>
                <a:lnTo>
                  <a:pt x="271288" y="147459"/>
                </a:lnTo>
                <a:lnTo>
                  <a:pt x="276144" y="149467"/>
                </a:lnTo>
                <a:lnTo>
                  <a:pt x="394966" y="149467"/>
                </a:lnTo>
                <a:lnTo>
                  <a:pt x="401152" y="143282"/>
                </a:lnTo>
                <a:lnTo>
                  <a:pt x="401154" y="137717"/>
                </a:lnTo>
                <a:lnTo>
                  <a:pt x="279284" y="137717"/>
                </a:lnTo>
                <a:lnTo>
                  <a:pt x="277379" y="136928"/>
                </a:lnTo>
                <a:lnTo>
                  <a:pt x="217198" y="76744"/>
                </a:lnTo>
                <a:close/>
              </a:path>
              <a:path w="401320" h="360045">
                <a:moveTo>
                  <a:pt x="202135" y="62560"/>
                </a:moveTo>
                <a:lnTo>
                  <a:pt x="199015" y="62560"/>
                </a:lnTo>
                <a:lnTo>
                  <a:pt x="197524" y="63176"/>
                </a:lnTo>
                <a:lnTo>
                  <a:pt x="123775" y="136928"/>
                </a:lnTo>
                <a:lnTo>
                  <a:pt x="121870" y="137717"/>
                </a:lnTo>
                <a:lnTo>
                  <a:pt x="139608" y="137717"/>
                </a:lnTo>
                <a:lnTo>
                  <a:pt x="200577" y="76744"/>
                </a:lnTo>
                <a:lnTo>
                  <a:pt x="217198" y="76744"/>
                </a:lnTo>
                <a:lnTo>
                  <a:pt x="203630" y="63176"/>
                </a:lnTo>
                <a:lnTo>
                  <a:pt x="202135" y="62560"/>
                </a:lnTo>
                <a:close/>
              </a:path>
              <a:path w="401320" h="360045">
                <a:moveTo>
                  <a:pt x="220337" y="41827"/>
                </a:moveTo>
                <a:lnTo>
                  <a:pt x="202604" y="41827"/>
                </a:lnTo>
                <a:lnTo>
                  <a:pt x="204504" y="42616"/>
                </a:lnTo>
                <a:lnTo>
                  <a:pt x="283827" y="121939"/>
                </a:lnTo>
                <a:lnTo>
                  <a:pt x="285320" y="122557"/>
                </a:lnTo>
                <a:lnTo>
                  <a:pt x="388490" y="122557"/>
                </a:lnTo>
                <a:lnTo>
                  <a:pt x="389404" y="123471"/>
                </a:lnTo>
                <a:lnTo>
                  <a:pt x="389404" y="135676"/>
                </a:lnTo>
                <a:lnTo>
                  <a:pt x="389275" y="136928"/>
                </a:lnTo>
                <a:lnTo>
                  <a:pt x="388486" y="137717"/>
                </a:lnTo>
                <a:lnTo>
                  <a:pt x="401154" y="137717"/>
                </a:lnTo>
                <a:lnTo>
                  <a:pt x="401154" y="116992"/>
                </a:lnTo>
                <a:lnTo>
                  <a:pt x="394966" y="110803"/>
                </a:lnTo>
                <a:lnTo>
                  <a:pt x="289313" y="110803"/>
                </a:lnTo>
                <a:lnTo>
                  <a:pt x="220337" y="41827"/>
                </a:lnTo>
                <a:close/>
              </a:path>
              <a:path w="401320" h="360045">
                <a:moveTo>
                  <a:pt x="336311" y="0"/>
                </a:moveTo>
                <a:lnTo>
                  <a:pt x="64839" y="0"/>
                </a:lnTo>
                <a:lnTo>
                  <a:pt x="56663" y="5684"/>
                </a:lnTo>
                <a:lnTo>
                  <a:pt x="17621" y="110803"/>
                </a:lnTo>
                <a:lnTo>
                  <a:pt x="30157" y="110803"/>
                </a:lnTo>
                <a:lnTo>
                  <a:pt x="65980" y="14359"/>
                </a:lnTo>
                <a:lnTo>
                  <a:pt x="69728" y="11753"/>
                </a:lnTo>
                <a:lnTo>
                  <a:pt x="346745" y="11753"/>
                </a:lnTo>
                <a:lnTo>
                  <a:pt x="344491" y="5684"/>
                </a:lnTo>
                <a:lnTo>
                  <a:pt x="336311" y="0"/>
                </a:lnTo>
                <a:close/>
              </a:path>
              <a:path w="401320" h="360045">
                <a:moveTo>
                  <a:pt x="346745" y="11753"/>
                </a:moveTo>
                <a:lnTo>
                  <a:pt x="331423" y="11753"/>
                </a:lnTo>
                <a:lnTo>
                  <a:pt x="335174" y="14359"/>
                </a:lnTo>
                <a:lnTo>
                  <a:pt x="370997" y="110803"/>
                </a:lnTo>
                <a:lnTo>
                  <a:pt x="383532" y="110803"/>
                </a:lnTo>
                <a:lnTo>
                  <a:pt x="346745" y="11753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9383" y="5079891"/>
            <a:ext cx="343655" cy="408644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8429871" y="5099237"/>
            <a:ext cx="441634" cy="328792"/>
          </a:xfrm>
          <a:custGeom>
            <a:avLst/>
            <a:gdLst/>
            <a:ahLst/>
            <a:cxnLst/>
            <a:rect l="l" t="t" r="r" b="b"/>
            <a:pathLst>
              <a:path w="387350" h="362585">
                <a:moveTo>
                  <a:pt x="126771" y="190944"/>
                </a:moveTo>
                <a:lnTo>
                  <a:pt x="122478" y="187540"/>
                </a:lnTo>
                <a:lnTo>
                  <a:pt x="117525" y="186474"/>
                </a:lnTo>
                <a:lnTo>
                  <a:pt x="117525" y="196519"/>
                </a:lnTo>
                <a:lnTo>
                  <a:pt x="117525" y="260159"/>
                </a:lnTo>
                <a:lnTo>
                  <a:pt x="111874" y="261988"/>
                </a:lnTo>
                <a:lnTo>
                  <a:pt x="104241" y="262597"/>
                </a:lnTo>
                <a:lnTo>
                  <a:pt x="96596" y="261988"/>
                </a:lnTo>
                <a:lnTo>
                  <a:pt x="90970" y="260159"/>
                </a:lnTo>
                <a:lnTo>
                  <a:pt x="90970" y="196519"/>
                </a:lnTo>
                <a:lnTo>
                  <a:pt x="93827" y="194779"/>
                </a:lnTo>
                <a:lnTo>
                  <a:pt x="99542" y="194310"/>
                </a:lnTo>
                <a:lnTo>
                  <a:pt x="102882" y="193903"/>
                </a:lnTo>
                <a:lnTo>
                  <a:pt x="102882" y="166992"/>
                </a:lnTo>
                <a:lnTo>
                  <a:pt x="105613" y="166992"/>
                </a:lnTo>
                <a:lnTo>
                  <a:pt x="105613" y="193903"/>
                </a:lnTo>
                <a:lnTo>
                  <a:pt x="108940" y="194310"/>
                </a:lnTo>
                <a:lnTo>
                  <a:pt x="114668" y="194779"/>
                </a:lnTo>
                <a:lnTo>
                  <a:pt x="117525" y="196519"/>
                </a:lnTo>
                <a:lnTo>
                  <a:pt x="117525" y="186474"/>
                </a:lnTo>
                <a:lnTo>
                  <a:pt x="114858" y="185889"/>
                </a:lnTo>
                <a:lnTo>
                  <a:pt x="114858" y="166992"/>
                </a:lnTo>
                <a:lnTo>
                  <a:pt x="114858" y="157746"/>
                </a:lnTo>
                <a:lnTo>
                  <a:pt x="93637" y="157746"/>
                </a:lnTo>
                <a:lnTo>
                  <a:pt x="93637" y="185889"/>
                </a:lnTo>
                <a:lnTo>
                  <a:pt x="86004" y="187540"/>
                </a:lnTo>
                <a:lnTo>
                  <a:pt x="81724" y="190944"/>
                </a:lnTo>
                <a:lnTo>
                  <a:pt x="81724" y="261175"/>
                </a:lnTo>
                <a:lnTo>
                  <a:pt x="88760" y="269227"/>
                </a:lnTo>
                <a:lnTo>
                  <a:pt x="104241" y="271894"/>
                </a:lnTo>
                <a:lnTo>
                  <a:pt x="119722" y="269214"/>
                </a:lnTo>
                <a:lnTo>
                  <a:pt x="125526" y="262597"/>
                </a:lnTo>
                <a:lnTo>
                  <a:pt x="126771" y="261175"/>
                </a:lnTo>
                <a:lnTo>
                  <a:pt x="126771" y="190944"/>
                </a:lnTo>
                <a:close/>
              </a:path>
              <a:path w="387350" h="362585">
                <a:moveTo>
                  <a:pt x="126771" y="33197"/>
                </a:moveTo>
                <a:lnTo>
                  <a:pt x="122478" y="29794"/>
                </a:lnTo>
                <a:lnTo>
                  <a:pt x="117525" y="28727"/>
                </a:lnTo>
                <a:lnTo>
                  <a:pt x="117525" y="38785"/>
                </a:lnTo>
                <a:lnTo>
                  <a:pt x="117525" y="102412"/>
                </a:lnTo>
                <a:lnTo>
                  <a:pt x="111874" y="104241"/>
                </a:lnTo>
                <a:lnTo>
                  <a:pt x="104241" y="104851"/>
                </a:lnTo>
                <a:lnTo>
                  <a:pt x="96596" y="104241"/>
                </a:lnTo>
                <a:lnTo>
                  <a:pt x="90970" y="102412"/>
                </a:lnTo>
                <a:lnTo>
                  <a:pt x="90970" y="38785"/>
                </a:lnTo>
                <a:lnTo>
                  <a:pt x="93827" y="37033"/>
                </a:lnTo>
                <a:lnTo>
                  <a:pt x="99542" y="36563"/>
                </a:lnTo>
                <a:lnTo>
                  <a:pt x="102882" y="36156"/>
                </a:lnTo>
                <a:lnTo>
                  <a:pt x="102882" y="9245"/>
                </a:lnTo>
                <a:lnTo>
                  <a:pt x="105613" y="9245"/>
                </a:lnTo>
                <a:lnTo>
                  <a:pt x="105613" y="36156"/>
                </a:lnTo>
                <a:lnTo>
                  <a:pt x="108940" y="36563"/>
                </a:lnTo>
                <a:lnTo>
                  <a:pt x="114668" y="37033"/>
                </a:lnTo>
                <a:lnTo>
                  <a:pt x="117525" y="38785"/>
                </a:lnTo>
                <a:lnTo>
                  <a:pt x="117525" y="28727"/>
                </a:lnTo>
                <a:lnTo>
                  <a:pt x="114858" y="28143"/>
                </a:lnTo>
                <a:lnTo>
                  <a:pt x="114858" y="9245"/>
                </a:lnTo>
                <a:lnTo>
                  <a:pt x="114858" y="0"/>
                </a:lnTo>
                <a:lnTo>
                  <a:pt x="93637" y="0"/>
                </a:lnTo>
                <a:lnTo>
                  <a:pt x="93637" y="28143"/>
                </a:lnTo>
                <a:lnTo>
                  <a:pt x="86004" y="29794"/>
                </a:lnTo>
                <a:lnTo>
                  <a:pt x="81724" y="33197"/>
                </a:lnTo>
                <a:lnTo>
                  <a:pt x="81724" y="103428"/>
                </a:lnTo>
                <a:lnTo>
                  <a:pt x="88760" y="111480"/>
                </a:lnTo>
                <a:lnTo>
                  <a:pt x="104241" y="114160"/>
                </a:lnTo>
                <a:lnTo>
                  <a:pt x="119722" y="111467"/>
                </a:lnTo>
                <a:lnTo>
                  <a:pt x="125526" y="104851"/>
                </a:lnTo>
                <a:lnTo>
                  <a:pt x="126771" y="103428"/>
                </a:lnTo>
                <a:lnTo>
                  <a:pt x="126771" y="33197"/>
                </a:lnTo>
                <a:close/>
              </a:path>
              <a:path w="387350" h="362585">
                <a:moveTo>
                  <a:pt x="191477" y="190944"/>
                </a:moveTo>
                <a:lnTo>
                  <a:pt x="187185" y="187540"/>
                </a:lnTo>
                <a:lnTo>
                  <a:pt x="182232" y="186474"/>
                </a:lnTo>
                <a:lnTo>
                  <a:pt x="182232" y="196519"/>
                </a:lnTo>
                <a:lnTo>
                  <a:pt x="182232" y="260159"/>
                </a:lnTo>
                <a:lnTo>
                  <a:pt x="176580" y="261988"/>
                </a:lnTo>
                <a:lnTo>
                  <a:pt x="168948" y="262597"/>
                </a:lnTo>
                <a:lnTo>
                  <a:pt x="161315" y="261988"/>
                </a:lnTo>
                <a:lnTo>
                  <a:pt x="155676" y="260159"/>
                </a:lnTo>
                <a:lnTo>
                  <a:pt x="155676" y="196519"/>
                </a:lnTo>
                <a:lnTo>
                  <a:pt x="158534" y="194779"/>
                </a:lnTo>
                <a:lnTo>
                  <a:pt x="164249" y="194310"/>
                </a:lnTo>
                <a:lnTo>
                  <a:pt x="167589" y="193903"/>
                </a:lnTo>
                <a:lnTo>
                  <a:pt x="167589" y="166992"/>
                </a:lnTo>
                <a:lnTo>
                  <a:pt x="170319" y="166992"/>
                </a:lnTo>
                <a:lnTo>
                  <a:pt x="170319" y="193903"/>
                </a:lnTo>
                <a:lnTo>
                  <a:pt x="173659" y="194310"/>
                </a:lnTo>
                <a:lnTo>
                  <a:pt x="179374" y="194779"/>
                </a:lnTo>
                <a:lnTo>
                  <a:pt x="182232" y="196519"/>
                </a:lnTo>
                <a:lnTo>
                  <a:pt x="182232" y="186474"/>
                </a:lnTo>
                <a:lnTo>
                  <a:pt x="179565" y="185889"/>
                </a:lnTo>
                <a:lnTo>
                  <a:pt x="179565" y="166992"/>
                </a:lnTo>
                <a:lnTo>
                  <a:pt x="179565" y="157746"/>
                </a:lnTo>
                <a:lnTo>
                  <a:pt x="158343" y="157746"/>
                </a:lnTo>
                <a:lnTo>
                  <a:pt x="158343" y="185889"/>
                </a:lnTo>
                <a:lnTo>
                  <a:pt x="150710" y="187540"/>
                </a:lnTo>
                <a:lnTo>
                  <a:pt x="146431" y="190944"/>
                </a:lnTo>
                <a:lnTo>
                  <a:pt x="146431" y="261175"/>
                </a:lnTo>
                <a:lnTo>
                  <a:pt x="153466" y="269227"/>
                </a:lnTo>
                <a:lnTo>
                  <a:pt x="168948" y="271894"/>
                </a:lnTo>
                <a:lnTo>
                  <a:pt x="184429" y="269214"/>
                </a:lnTo>
                <a:lnTo>
                  <a:pt x="190233" y="262597"/>
                </a:lnTo>
                <a:lnTo>
                  <a:pt x="191477" y="261175"/>
                </a:lnTo>
                <a:lnTo>
                  <a:pt x="191477" y="190944"/>
                </a:lnTo>
                <a:close/>
              </a:path>
              <a:path w="387350" h="362585">
                <a:moveTo>
                  <a:pt x="191477" y="33197"/>
                </a:moveTo>
                <a:lnTo>
                  <a:pt x="187185" y="29794"/>
                </a:lnTo>
                <a:lnTo>
                  <a:pt x="182232" y="28727"/>
                </a:lnTo>
                <a:lnTo>
                  <a:pt x="182232" y="38785"/>
                </a:lnTo>
                <a:lnTo>
                  <a:pt x="182232" y="102412"/>
                </a:lnTo>
                <a:lnTo>
                  <a:pt x="176580" y="104241"/>
                </a:lnTo>
                <a:lnTo>
                  <a:pt x="168948" y="104851"/>
                </a:lnTo>
                <a:lnTo>
                  <a:pt x="161315" y="104241"/>
                </a:lnTo>
                <a:lnTo>
                  <a:pt x="155676" y="102412"/>
                </a:lnTo>
                <a:lnTo>
                  <a:pt x="155676" y="38785"/>
                </a:lnTo>
                <a:lnTo>
                  <a:pt x="158534" y="37033"/>
                </a:lnTo>
                <a:lnTo>
                  <a:pt x="164249" y="36563"/>
                </a:lnTo>
                <a:lnTo>
                  <a:pt x="167589" y="36156"/>
                </a:lnTo>
                <a:lnTo>
                  <a:pt x="167589" y="9245"/>
                </a:lnTo>
                <a:lnTo>
                  <a:pt x="170319" y="9245"/>
                </a:lnTo>
                <a:lnTo>
                  <a:pt x="170319" y="36156"/>
                </a:lnTo>
                <a:lnTo>
                  <a:pt x="173659" y="36563"/>
                </a:lnTo>
                <a:lnTo>
                  <a:pt x="179374" y="37033"/>
                </a:lnTo>
                <a:lnTo>
                  <a:pt x="182232" y="38785"/>
                </a:lnTo>
                <a:lnTo>
                  <a:pt x="182232" y="28727"/>
                </a:lnTo>
                <a:lnTo>
                  <a:pt x="179565" y="28143"/>
                </a:lnTo>
                <a:lnTo>
                  <a:pt x="179565" y="9245"/>
                </a:lnTo>
                <a:lnTo>
                  <a:pt x="179565" y="0"/>
                </a:lnTo>
                <a:lnTo>
                  <a:pt x="158343" y="0"/>
                </a:lnTo>
                <a:lnTo>
                  <a:pt x="158343" y="28143"/>
                </a:lnTo>
                <a:lnTo>
                  <a:pt x="150710" y="29794"/>
                </a:lnTo>
                <a:lnTo>
                  <a:pt x="146431" y="33197"/>
                </a:lnTo>
                <a:lnTo>
                  <a:pt x="146431" y="103428"/>
                </a:lnTo>
                <a:lnTo>
                  <a:pt x="153466" y="111480"/>
                </a:lnTo>
                <a:lnTo>
                  <a:pt x="168948" y="114160"/>
                </a:lnTo>
                <a:lnTo>
                  <a:pt x="184429" y="111467"/>
                </a:lnTo>
                <a:lnTo>
                  <a:pt x="190233" y="104851"/>
                </a:lnTo>
                <a:lnTo>
                  <a:pt x="191477" y="103428"/>
                </a:lnTo>
                <a:lnTo>
                  <a:pt x="191477" y="33197"/>
                </a:lnTo>
                <a:close/>
              </a:path>
              <a:path w="387350" h="362585">
                <a:moveTo>
                  <a:pt x="256184" y="190944"/>
                </a:moveTo>
                <a:lnTo>
                  <a:pt x="251904" y="187540"/>
                </a:lnTo>
                <a:lnTo>
                  <a:pt x="246938" y="186474"/>
                </a:lnTo>
                <a:lnTo>
                  <a:pt x="246938" y="196519"/>
                </a:lnTo>
                <a:lnTo>
                  <a:pt x="246938" y="260159"/>
                </a:lnTo>
                <a:lnTo>
                  <a:pt x="241287" y="261988"/>
                </a:lnTo>
                <a:lnTo>
                  <a:pt x="233654" y="262597"/>
                </a:lnTo>
                <a:lnTo>
                  <a:pt x="226021" y="261988"/>
                </a:lnTo>
                <a:lnTo>
                  <a:pt x="220383" y="260159"/>
                </a:lnTo>
                <a:lnTo>
                  <a:pt x="220383" y="196519"/>
                </a:lnTo>
                <a:lnTo>
                  <a:pt x="223240" y="194779"/>
                </a:lnTo>
                <a:lnTo>
                  <a:pt x="228955" y="194310"/>
                </a:lnTo>
                <a:lnTo>
                  <a:pt x="232295" y="193903"/>
                </a:lnTo>
                <a:lnTo>
                  <a:pt x="232295" y="166992"/>
                </a:lnTo>
                <a:lnTo>
                  <a:pt x="235026" y="166992"/>
                </a:lnTo>
                <a:lnTo>
                  <a:pt x="235026" y="193903"/>
                </a:lnTo>
                <a:lnTo>
                  <a:pt x="238366" y="194310"/>
                </a:lnTo>
                <a:lnTo>
                  <a:pt x="244081" y="194779"/>
                </a:lnTo>
                <a:lnTo>
                  <a:pt x="246938" y="196519"/>
                </a:lnTo>
                <a:lnTo>
                  <a:pt x="246938" y="186474"/>
                </a:lnTo>
                <a:lnTo>
                  <a:pt x="244271" y="185889"/>
                </a:lnTo>
                <a:lnTo>
                  <a:pt x="244271" y="166992"/>
                </a:lnTo>
                <a:lnTo>
                  <a:pt x="244271" y="157746"/>
                </a:lnTo>
                <a:lnTo>
                  <a:pt x="223050" y="157746"/>
                </a:lnTo>
                <a:lnTo>
                  <a:pt x="223050" y="185889"/>
                </a:lnTo>
                <a:lnTo>
                  <a:pt x="215430" y="187540"/>
                </a:lnTo>
                <a:lnTo>
                  <a:pt x="211137" y="190944"/>
                </a:lnTo>
                <a:lnTo>
                  <a:pt x="211137" y="261175"/>
                </a:lnTo>
                <a:lnTo>
                  <a:pt x="218173" y="269227"/>
                </a:lnTo>
                <a:lnTo>
                  <a:pt x="233667" y="271894"/>
                </a:lnTo>
                <a:lnTo>
                  <a:pt x="249148" y="269214"/>
                </a:lnTo>
                <a:lnTo>
                  <a:pt x="254939" y="262597"/>
                </a:lnTo>
                <a:lnTo>
                  <a:pt x="256184" y="261175"/>
                </a:lnTo>
                <a:lnTo>
                  <a:pt x="256184" y="190944"/>
                </a:lnTo>
                <a:close/>
              </a:path>
              <a:path w="387350" h="362585">
                <a:moveTo>
                  <a:pt x="256184" y="33197"/>
                </a:moveTo>
                <a:lnTo>
                  <a:pt x="251904" y="29794"/>
                </a:lnTo>
                <a:lnTo>
                  <a:pt x="246938" y="28727"/>
                </a:lnTo>
                <a:lnTo>
                  <a:pt x="246938" y="38785"/>
                </a:lnTo>
                <a:lnTo>
                  <a:pt x="246938" y="102412"/>
                </a:lnTo>
                <a:lnTo>
                  <a:pt x="241287" y="104241"/>
                </a:lnTo>
                <a:lnTo>
                  <a:pt x="233654" y="104851"/>
                </a:lnTo>
                <a:lnTo>
                  <a:pt x="226021" y="104241"/>
                </a:lnTo>
                <a:lnTo>
                  <a:pt x="220383" y="102412"/>
                </a:lnTo>
                <a:lnTo>
                  <a:pt x="220383" y="38785"/>
                </a:lnTo>
                <a:lnTo>
                  <a:pt x="223240" y="37033"/>
                </a:lnTo>
                <a:lnTo>
                  <a:pt x="228955" y="36563"/>
                </a:lnTo>
                <a:lnTo>
                  <a:pt x="232295" y="36156"/>
                </a:lnTo>
                <a:lnTo>
                  <a:pt x="232295" y="9245"/>
                </a:lnTo>
                <a:lnTo>
                  <a:pt x="235026" y="9245"/>
                </a:lnTo>
                <a:lnTo>
                  <a:pt x="235026" y="36156"/>
                </a:lnTo>
                <a:lnTo>
                  <a:pt x="238366" y="36563"/>
                </a:lnTo>
                <a:lnTo>
                  <a:pt x="244081" y="37033"/>
                </a:lnTo>
                <a:lnTo>
                  <a:pt x="246938" y="38785"/>
                </a:lnTo>
                <a:lnTo>
                  <a:pt x="246938" y="28727"/>
                </a:lnTo>
                <a:lnTo>
                  <a:pt x="244271" y="28143"/>
                </a:lnTo>
                <a:lnTo>
                  <a:pt x="244271" y="9245"/>
                </a:lnTo>
                <a:lnTo>
                  <a:pt x="244271" y="0"/>
                </a:lnTo>
                <a:lnTo>
                  <a:pt x="223050" y="0"/>
                </a:lnTo>
                <a:lnTo>
                  <a:pt x="223050" y="28143"/>
                </a:lnTo>
                <a:lnTo>
                  <a:pt x="215430" y="29794"/>
                </a:lnTo>
                <a:lnTo>
                  <a:pt x="211137" y="33197"/>
                </a:lnTo>
                <a:lnTo>
                  <a:pt x="211137" y="103428"/>
                </a:lnTo>
                <a:lnTo>
                  <a:pt x="218173" y="111480"/>
                </a:lnTo>
                <a:lnTo>
                  <a:pt x="233667" y="114160"/>
                </a:lnTo>
                <a:lnTo>
                  <a:pt x="249148" y="111467"/>
                </a:lnTo>
                <a:lnTo>
                  <a:pt x="254939" y="104851"/>
                </a:lnTo>
                <a:lnTo>
                  <a:pt x="256184" y="103428"/>
                </a:lnTo>
                <a:lnTo>
                  <a:pt x="256184" y="33197"/>
                </a:lnTo>
                <a:close/>
              </a:path>
              <a:path w="387350" h="362585">
                <a:moveTo>
                  <a:pt x="320890" y="190944"/>
                </a:moveTo>
                <a:lnTo>
                  <a:pt x="316611" y="187540"/>
                </a:lnTo>
                <a:lnTo>
                  <a:pt x="311645" y="186474"/>
                </a:lnTo>
                <a:lnTo>
                  <a:pt x="311645" y="196519"/>
                </a:lnTo>
                <a:lnTo>
                  <a:pt x="311645" y="260159"/>
                </a:lnTo>
                <a:lnTo>
                  <a:pt x="306006" y="261988"/>
                </a:lnTo>
                <a:lnTo>
                  <a:pt x="298361" y="262597"/>
                </a:lnTo>
                <a:lnTo>
                  <a:pt x="290728" y="261988"/>
                </a:lnTo>
                <a:lnTo>
                  <a:pt x="285089" y="260159"/>
                </a:lnTo>
                <a:lnTo>
                  <a:pt x="285089" y="196519"/>
                </a:lnTo>
                <a:lnTo>
                  <a:pt x="287947" y="194779"/>
                </a:lnTo>
                <a:lnTo>
                  <a:pt x="293662" y="194310"/>
                </a:lnTo>
                <a:lnTo>
                  <a:pt x="297002" y="193903"/>
                </a:lnTo>
                <a:lnTo>
                  <a:pt x="297002" y="166992"/>
                </a:lnTo>
                <a:lnTo>
                  <a:pt x="299732" y="166992"/>
                </a:lnTo>
                <a:lnTo>
                  <a:pt x="299732" y="193903"/>
                </a:lnTo>
                <a:lnTo>
                  <a:pt x="303072" y="194310"/>
                </a:lnTo>
                <a:lnTo>
                  <a:pt x="308787" y="194779"/>
                </a:lnTo>
                <a:lnTo>
                  <a:pt x="311645" y="196519"/>
                </a:lnTo>
                <a:lnTo>
                  <a:pt x="311645" y="186474"/>
                </a:lnTo>
                <a:lnTo>
                  <a:pt x="308978" y="185889"/>
                </a:lnTo>
                <a:lnTo>
                  <a:pt x="308978" y="166992"/>
                </a:lnTo>
                <a:lnTo>
                  <a:pt x="308978" y="157746"/>
                </a:lnTo>
                <a:lnTo>
                  <a:pt x="287756" y="157746"/>
                </a:lnTo>
                <a:lnTo>
                  <a:pt x="287756" y="185889"/>
                </a:lnTo>
                <a:lnTo>
                  <a:pt x="280136" y="187540"/>
                </a:lnTo>
                <a:lnTo>
                  <a:pt x="275844" y="190944"/>
                </a:lnTo>
                <a:lnTo>
                  <a:pt x="275844" y="261175"/>
                </a:lnTo>
                <a:lnTo>
                  <a:pt x="282879" y="269227"/>
                </a:lnTo>
                <a:lnTo>
                  <a:pt x="298373" y="271894"/>
                </a:lnTo>
                <a:lnTo>
                  <a:pt x="313855" y="269214"/>
                </a:lnTo>
                <a:lnTo>
                  <a:pt x="319646" y="262597"/>
                </a:lnTo>
                <a:lnTo>
                  <a:pt x="320890" y="261175"/>
                </a:lnTo>
                <a:lnTo>
                  <a:pt x="320890" y="190944"/>
                </a:lnTo>
                <a:close/>
              </a:path>
              <a:path w="387350" h="362585">
                <a:moveTo>
                  <a:pt x="320890" y="33197"/>
                </a:moveTo>
                <a:lnTo>
                  <a:pt x="316611" y="29794"/>
                </a:lnTo>
                <a:lnTo>
                  <a:pt x="311645" y="28727"/>
                </a:lnTo>
                <a:lnTo>
                  <a:pt x="311645" y="38785"/>
                </a:lnTo>
                <a:lnTo>
                  <a:pt x="311645" y="102412"/>
                </a:lnTo>
                <a:lnTo>
                  <a:pt x="306006" y="104241"/>
                </a:lnTo>
                <a:lnTo>
                  <a:pt x="298361" y="104851"/>
                </a:lnTo>
                <a:lnTo>
                  <a:pt x="290728" y="104241"/>
                </a:lnTo>
                <a:lnTo>
                  <a:pt x="285089" y="102412"/>
                </a:lnTo>
                <a:lnTo>
                  <a:pt x="285089" y="38785"/>
                </a:lnTo>
                <a:lnTo>
                  <a:pt x="287947" y="37033"/>
                </a:lnTo>
                <a:lnTo>
                  <a:pt x="293662" y="36563"/>
                </a:lnTo>
                <a:lnTo>
                  <a:pt x="297002" y="36156"/>
                </a:lnTo>
                <a:lnTo>
                  <a:pt x="297002" y="9245"/>
                </a:lnTo>
                <a:lnTo>
                  <a:pt x="299732" y="9245"/>
                </a:lnTo>
                <a:lnTo>
                  <a:pt x="299732" y="36156"/>
                </a:lnTo>
                <a:lnTo>
                  <a:pt x="303072" y="36563"/>
                </a:lnTo>
                <a:lnTo>
                  <a:pt x="308787" y="37033"/>
                </a:lnTo>
                <a:lnTo>
                  <a:pt x="311645" y="38785"/>
                </a:lnTo>
                <a:lnTo>
                  <a:pt x="311645" y="28727"/>
                </a:lnTo>
                <a:lnTo>
                  <a:pt x="308978" y="28143"/>
                </a:lnTo>
                <a:lnTo>
                  <a:pt x="308978" y="9245"/>
                </a:lnTo>
                <a:lnTo>
                  <a:pt x="308978" y="0"/>
                </a:lnTo>
                <a:lnTo>
                  <a:pt x="287756" y="0"/>
                </a:lnTo>
                <a:lnTo>
                  <a:pt x="287756" y="28143"/>
                </a:lnTo>
                <a:lnTo>
                  <a:pt x="280136" y="29794"/>
                </a:lnTo>
                <a:lnTo>
                  <a:pt x="275844" y="33197"/>
                </a:lnTo>
                <a:lnTo>
                  <a:pt x="275844" y="103428"/>
                </a:lnTo>
                <a:lnTo>
                  <a:pt x="282879" y="111480"/>
                </a:lnTo>
                <a:lnTo>
                  <a:pt x="298373" y="114160"/>
                </a:lnTo>
                <a:lnTo>
                  <a:pt x="313855" y="111467"/>
                </a:lnTo>
                <a:lnTo>
                  <a:pt x="319646" y="104851"/>
                </a:lnTo>
                <a:lnTo>
                  <a:pt x="320890" y="103428"/>
                </a:lnTo>
                <a:lnTo>
                  <a:pt x="320890" y="33197"/>
                </a:lnTo>
                <a:close/>
              </a:path>
              <a:path w="387350" h="362585">
                <a:moveTo>
                  <a:pt x="386842" y="42951"/>
                </a:moveTo>
                <a:lnTo>
                  <a:pt x="382231" y="37287"/>
                </a:lnTo>
                <a:lnTo>
                  <a:pt x="377583" y="37287"/>
                </a:lnTo>
                <a:lnTo>
                  <a:pt x="377583" y="47993"/>
                </a:lnTo>
                <a:lnTo>
                  <a:pt x="377545" y="351726"/>
                </a:lnTo>
                <a:lnTo>
                  <a:pt x="376682" y="352958"/>
                </a:lnTo>
                <a:lnTo>
                  <a:pt x="376275" y="353174"/>
                </a:lnTo>
                <a:lnTo>
                  <a:pt x="357860" y="353199"/>
                </a:lnTo>
                <a:lnTo>
                  <a:pt x="357466" y="353034"/>
                </a:lnTo>
                <a:lnTo>
                  <a:pt x="356501" y="351726"/>
                </a:lnTo>
                <a:lnTo>
                  <a:pt x="356489" y="302602"/>
                </a:lnTo>
                <a:lnTo>
                  <a:pt x="356489" y="293357"/>
                </a:lnTo>
                <a:lnTo>
                  <a:pt x="356489" y="283629"/>
                </a:lnTo>
                <a:lnTo>
                  <a:pt x="356489" y="114846"/>
                </a:lnTo>
                <a:lnTo>
                  <a:pt x="356501" y="47993"/>
                </a:lnTo>
                <a:lnTo>
                  <a:pt x="357466" y="46672"/>
                </a:lnTo>
                <a:lnTo>
                  <a:pt x="357746" y="46532"/>
                </a:lnTo>
                <a:lnTo>
                  <a:pt x="376237" y="46532"/>
                </a:lnTo>
                <a:lnTo>
                  <a:pt x="376631" y="46672"/>
                </a:lnTo>
                <a:lnTo>
                  <a:pt x="377583" y="47993"/>
                </a:lnTo>
                <a:lnTo>
                  <a:pt x="377583" y="37287"/>
                </a:lnTo>
                <a:lnTo>
                  <a:pt x="351853" y="37287"/>
                </a:lnTo>
                <a:lnTo>
                  <a:pt x="347243" y="42951"/>
                </a:lnTo>
                <a:lnTo>
                  <a:pt x="347243" y="114846"/>
                </a:lnTo>
                <a:lnTo>
                  <a:pt x="347243" y="124091"/>
                </a:lnTo>
                <a:lnTo>
                  <a:pt x="347243" y="293357"/>
                </a:lnTo>
                <a:lnTo>
                  <a:pt x="43624" y="293357"/>
                </a:lnTo>
                <a:lnTo>
                  <a:pt x="43624" y="283629"/>
                </a:lnTo>
                <a:lnTo>
                  <a:pt x="347243" y="283629"/>
                </a:lnTo>
                <a:lnTo>
                  <a:pt x="347243" y="274396"/>
                </a:lnTo>
                <a:lnTo>
                  <a:pt x="43624" y="274396"/>
                </a:lnTo>
                <a:lnTo>
                  <a:pt x="43624" y="143408"/>
                </a:lnTo>
                <a:lnTo>
                  <a:pt x="347243" y="143408"/>
                </a:lnTo>
                <a:lnTo>
                  <a:pt x="347243" y="134162"/>
                </a:lnTo>
                <a:lnTo>
                  <a:pt x="43624" y="134162"/>
                </a:lnTo>
                <a:lnTo>
                  <a:pt x="43624" y="124091"/>
                </a:lnTo>
                <a:lnTo>
                  <a:pt x="347243" y="124091"/>
                </a:lnTo>
                <a:lnTo>
                  <a:pt x="347243" y="114846"/>
                </a:lnTo>
                <a:lnTo>
                  <a:pt x="43624" y="114846"/>
                </a:lnTo>
                <a:lnTo>
                  <a:pt x="43624" y="46532"/>
                </a:lnTo>
                <a:lnTo>
                  <a:pt x="43522" y="42951"/>
                </a:lnTo>
                <a:lnTo>
                  <a:pt x="38569" y="37287"/>
                </a:lnTo>
                <a:lnTo>
                  <a:pt x="34378" y="37287"/>
                </a:lnTo>
                <a:lnTo>
                  <a:pt x="34378" y="47993"/>
                </a:lnTo>
                <a:lnTo>
                  <a:pt x="34378" y="351726"/>
                </a:lnTo>
                <a:lnTo>
                  <a:pt x="33147" y="353174"/>
                </a:lnTo>
                <a:lnTo>
                  <a:pt x="10375" y="353174"/>
                </a:lnTo>
                <a:lnTo>
                  <a:pt x="9144" y="351726"/>
                </a:lnTo>
                <a:lnTo>
                  <a:pt x="9144" y="47993"/>
                </a:lnTo>
                <a:lnTo>
                  <a:pt x="10375" y="46532"/>
                </a:lnTo>
                <a:lnTo>
                  <a:pt x="33147" y="46532"/>
                </a:lnTo>
                <a:lnTo>
                  <a:pt x="34378" y="47993"/>
                </a:lnTo>
                <a:lnTo>
                  <a:pt x="34378" y="37287"/>
                </a:lnTo>
                <a:lnTo>
                  <a:pt x="4965" y="37287"/>
                </a:lnTo>
                <a:lnTo>
                  <a:pt x="0" y="42951"/>
                </a:lnTo>
                <a:lnTo>
                  <a:pt x="12" y="356755"/>
                </a:lnTo>
                <a:lnTo>
                  <a:pt x="4965" y="362419"/>
                </a:lnTo>
                <a:lnTo>
                  <a:pt x="38569" y="362419"/>
                </a:lnTo>
                <a:lnTo>
                  <a:pt x="43522" y="356755"/>
                </a:lnTo>
                <a:lnTo>
                  <a:pt x="43624" y="353174"/>
                </a:lnTo>
                <a:lnTo>
                  <a:pt x="43624" y="302602"/>
                </a:lnTo>
                <a:lnTo>
                  <a:pt x="347243" y="302602"/>
                </a:lnTo>
                <a:lnTo>
                  <a:pt x="347243" y="356755"/>
                </a:lnTo>
                <a:lnTo>
                  <a:pt x="351853" y="362419"/>
                </a:lnTo>
                <a:lnTo>
                  <a:pt x="382231" y="362419"/>
                </a:lnTo>
                <a:lnTo>
                  <a:pt x="386842" y="356755"/>
                </a:lnTo>
                <a:lnTo>
                  <a:pt x="386842" y="353199"/>
                </a:lnTo>
                <a:lnTo>
                  <a:pt x="386842" y="46520"/>
                </a:lnTo>
                <a:lnTo>
                  <a:pt x="386842" y="42951"/>
                </a:lnTo>
                <a:close/>
              </a:path>
            </a:pathLst>
          </a:custGeom>
          <a:solidFill>
            <a:srgbClr val="AA9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350497" y="237664"/>
            <a:ext cx="9372077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Концепция винодельни «Кубань-Вино»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00923" y="238223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Агрофирма «Южная»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02" y="2828622"/>
            <a:ext cx="4707276" cy="2948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376" y="847131"/>
            <a:ext cx="5003311" cy="22383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3102" y="1215656"/>
            <a:ext cx="51243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Агрофирма «Южная» </a:t>
            </a:r>
            <a:r>
              <a:rPr lang="ru-RU" sz="1600" dirty="0"/>
              <a:t>— прогрессивный виноградарский центр, в основу деятельности которого входит выращивание винограда и производство привитых виноградных саженцев для новых посадок и восстановления виноградных насаждений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368" y="3551048"/>
            <a:ext cx="3870492" cy="25586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2400" y="57772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Общая площадь земель — 12 121 га</a:t>
            </a:r>
          </a:p>
          <a:p>
            <a:pPr algn="ctr"/>
            <a:r>
              <a:rPr lang="ru-RU" b="1" dirty="0"/>
              <a:t>8 133 га виноградников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73401" y="3085454"/>
            <a:ext cx="4774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Питомник виноградных саженцев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81376" y="6063843"/>
            <a:ext cx="3022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Более </a:t>
            </a:r>
            <a:r>
              <a:rPr lang="ru-RU" b="1" dirty="0" smtClean="0"/>
              <a:t>100 </a:t>
            </a:r>
            <a:r>
              <a:rPr lang="ru-RU" b="1" dirty="0"/>
              <a:t>сортов винограда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989" y="5083669"/>
            <a:ext cx="27432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00923" y="238223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Терруар Кубань-Вино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55417"/>
            <a:ext cx="11107269" cy="52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00923" y="238223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Виноградники Кубань-Вино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5624" y="847131"/>
            <a:ext cx="682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Соотношение площадей виноградников по России,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Краснодарскому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Краю и виноградников Кубань-Вино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332" y="1840006"/>
            <a:ext cx="7547979" cy="3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00923" y="238223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энологии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Chateau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Tamagne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	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888" y="54046"/>
            <a:ext cx="710784" cy="793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06" y="1010508"/>
            <a:ext cx="8280242" cy="55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99397" y="422401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энологии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Chateau Tamagne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176" y="94891"/>
            <a:ext cx="752579" cy="839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165" y="1063273"/>
            <a:ext cx="3916120" cy="2622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88" y="1389402"/>
            <a:ext cx="6086132" cy="37178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70" y="3901815"/>
            <a:ext cx="4515749" cy="27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99397" y="422401"/>
            <a:ext cx="9540888" cy="4247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энологии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Chateau Tamagne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904" y="251329"/>
            <a:ext cx="760917" cy="8490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93" y="1371600"/>
            <a:ext cx="9662096" cy="46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9259</TotalTime>
  <Words>387</Words>
  <Application>Microsoft Office PowerPoint</Application>
  <PresentationFormat>Произвольный</PresentationFormat>
  <Paragraphs>45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нариман</cp:lastModifiedBy>
  <cp:revision>279</cp:revision>
  <dcterms:created xsi:type="dcterms:W3CDTF">2019-08-17T09:40:41Z</dcterms:created>
  <dcterms:modified xsi:type="dcterms:W3CDTF">2021-12-05T13:04:33Z</dcterms:modified>
</cp:coreProperties>
</file>